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sldIdLst>
    <p:sldId id="256" r:id="rId2"/>
  </p:sldIdLst>
  <p:sldSz cx="32004000" cy="44958000"/>
  <p:notesSz cx="6732588" cy="9855200"/>
  <p:defaultTextStyle>
    <a:defPPr>
      <a:defRPr lang="en-AU"/>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19360">
          <p15:clr>
            <a:srgbClr val="A4A3A4"/>
          </p15:clr>
        </p15:guide>
        <p15:guide id="2" pos="1014">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万江"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8D8FCD"/>
    <a:srgbClr val="8183C7"/>
    <a:srgbClr val="6B6DBD"/>
    <a:srgbClr val="5D5FB7"/>
    <a:srgbClr val="008000"/>
    <a:srgbClr val="99FF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9526" autoAdjust="0"/>
  </p:normalViewPr>
  <p:slideViewPr>
    <p:cSldViewPr>
      <p:cViewPr>
        <p:scale>
          <a:sx n="30" d="100"/>
          <a:sy n="30" d="100"/>
        </p:scale>
        <p:origin x="143" y="65"/>
      </p:cViewPr>
      <p:guideLst>
        <p:guide orient="horz" pos="19360"/>
        <p:guide pos="101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000500" y="7358063"/>
            <a:ext cx="24003000" cy="15651162"/>
          </a:xfrm>
        </p:spPr>
        <p:txBody>
          <a:bodyPr anchor="b"/>
          <a:lstStyle>
            <a:lvl1pPr algn="ctr">
              <a:defRPr sz="6000"/>
            </a:lvl1pPr>
          </a:lstStyle>
          <a:p>
            <a:r>
              <a:rPr lang="en-US"/>
              <a:t>Click to edit Master title style</a:t>
            </a:r>
            <a:endParaRPr lang="de-DE"/>
          </a:p>
        </p:txBody>
      </p:sp>
      <p:sp>
        <p:nvSpPr>
          <p:cNvPr id="3" name="Subtitle 2"/>
          <p:cNvSpPr>
            <a:spLocks noGrp="1"/>
          </p:cNvSpPr>
          <p:nvPr>
            <p:ph type="subTitle" idx="1"/>
          </p:nvPr>
        </p:nvSpPr>
        <p:spPr>
          <a:xfrm>
            <a:off x="4000500" y="23614063"/>
            <a:ext cx="24003000" cy="10853737"/>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de-DE"/>
          </a:p>
        </p:txBody>
      </p:sp>
      <p:sp>
        <p:nvSpPr>
          <p:cNvPr id="4" name="Rectangle 4">
            <a:extLst>
              <a:ext uri="{FF2B5EF4-FFF2-40B4-BE49-F238E27FC236}">
                <a16:creationId xmlns:a16="http://schemas.microsoft.com/office/drawing/2014/main" id="{EAC6B191-FA0F-8BEF-FA8C-47FC9BB92F83}"/>
              </a:ext>
            </a:extLst>
          </p:cNvPr>
          <p:cNvSpPr>
            <a:spLocks noGrp="1" noChangeArrowheads="1"/>
          </p:cNvSpPr>
          <p:nvPr>
            <p:ph type="dt" sz="half" idx="10"/>
          </p:nvPr>
        </p:nvSpPr>
        <p:spPr>
          <a:ln/>
        </p:spPr>
        <p:txBody>
          <a:bodyPr/>
          <a:lstStyle>
            <a:lvl1pPr>
              <a:defRPr/>
            </a:lvl1pPr>
          </a:lstStyle>
          <a:p>
            <a:pPr>
              <a:defRPr/>
            </a:pPr>
            <a:endParaRPr lang="en-AU" altLang="de-DE"/>
          </a:p>
        </p:txBody>
      </p:sp>
      <p:sp>
        <p:nvSpPr>
          <p:cNvPr id="5" name="Rectangle 5">
            <a:extLst>
              <a:ext uri="{FF2B5EF4-FFF2-40B4-BE49-F238E27FC236}">
                <a16:creationId xmlns:a16="http://schemas.microsoft.com/office/drawing/2014/main" id="{FB9D2347-E291-453F-B084-CEDCAA0FBA19}"/>
              </a:ext>
            </a:extLst>
          </p:cNvPr>
          <p:cNvSpPr>
            <a:spLocks noGrp="1" noChangeArrowheads="1"/>
          </p:cNvSpPr>
          <p:nvPr>
            <p:ph type="ftr" sz="quarter" idx="11"/>
          </p:nvPr>
        </p:nvSpPr>
        <p:spPr>
          <a:ln/>
        </p:spPr>
        <p:txBody>
          <a:bodyPr/>
          <a:lstStyle>
            <a:lvl1pPr>
              <a:defRPr/>
            </a:lvl1pPr>
          </a:lstStyle>
          <a:p>
            <a:pPr>
              <a:defRPr/>
            </a:pPr>
            <a:endParaRPr lang="en-AU" altLang="de-DE"/>
          </a:p>
        </p:txBody>
      </p:sp>
      <p:sp>
        <p:nvSpPr>
          <p:cNvPr id="6" name="Rectangle 6">
            <a:extLst>
              <a:ext uri="{FF2B5EF4-FFF2-40B4-BE49-F238E27FC236}">
                <a16:creationId xmlns:a16="http://schemas.microsoft.com/office/drawing/2014/main" id="{9779CC73-7C5D-6192-0114-A0AAFB1D9C31}"/>
              </a:ext>
            </a:extLst>
          </p:cNvPr>
          <p:cNvSpPr>
            <a:spLocks noGrp="1" noChangeArrowheads="1"/>
          </p:cNvSpPr>
          <p:nvPr>
            <p:ph type="sldNum" sz="quarter" idx="12"/>
          </p:nvPr>
        </p:nvSpPr>
        <p:spPr>
          <a:ln/>
        </p:spPr>
        <p:txBody>
          <a:bodyPr/>
          <a:lstStyle>
            <a:lvl1pPr>
              <a:defRPr/>
            </a:lvl1pPr>
          </a:lstStyle>
          <a:p>
            <a:pPr>
              <a:defRPr/>
            </a:pPr>
            <a:fld id="{0C56D044-8832-489E-A824-58FBAA945276}" type="slidenum">
              <a:rPr lang="en-AU" altLang="de-DE"/>
              <a:pPr>
                <a:defRPr/>
              </a:pPr>
              <a:t>‹#›</a:t>
            </a:fld>
            <a:endParaRPr lang="en-AU" altLang="de-DE"/>
          </a:p>
        </p:txBody>
      </p:sp>
    </p:spTree>
    <p:extLst>
      <p:ext uri="{BB962C8B-B14F-4D97-AF65-F5344CB8AC3E}">
        <p14:creationId xmlns:p14="http://schemas.microsoft.com/office/powerpoint/2010/main" val="37024505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de-DE"/>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Rectangle 4">
            <a:extLst>
              <a:ext uri="{FF2B5EF4-FFF2-40B4-BE49-F238E27FC236}">
                <a16:creationId xmlns:a16="http://schemas.microsoft.com/office/drawing/2014/main" id="{F3C944BD-D457-B739-CB34-925455DE2966}"/>
              </a:ext>
            </a:extLst>
          </p:cNvPr>
          <p:cNvSpPr>
            <a:spLocks noGrp="1" noChangeArrowheads="1"/>
          </p:cNvSpPr>
          <p:nvPr>
            <p:ph type="dt" sz="half" idx="10"/>
          </p:nvPr>
        </p:nvSpPr>
        <p:spPr>
          <a:ln/>
        </p:spPr>
        <p:txBody>
          <a:bodyPr/>
          <a:lstStyle>
            <a:lvl1pPr>
              <a:defRPr/>
            </a:lvl1pPr>
          </a:lstStyle>
          <a:p>
            <a:pPr>
              <a:defRPr/>
            </a:pPr>
            <a:endParaRPr lang="en-AU" altLang="de-DE"/>
          </a:p>
        </p:txBody>
      </p:sp>
      <p:sp>
        <p:nvSpPr>
          <p:cNvPr id="5" name="Rectangle 5">
            <a:extLst>
              <a:ext uri="{FF2B5EF4-FFF2-40B4-BE49-F238E27FC236}">
                <a16:creationId xmlns:a16="http://schemas.microsoft.com/office/drawing/2014/main" id="{29A14552-00E0-D2AE-A268-0D79C9B7325A}"/>
              </a:ext>
            </a:extLst>
          </p:cNvPr>
          <p:cNvSpPr>
            <a:spLocks noGrp="1" noChangeArrowheads="1"/>
          </p:cNvSpPr>
          <p:nvPr>
            <p:ph type="ftr" sz="quarter" idx="11"/>
          </p:nvPr>
        </p:nvSpPr>
        <p:spPr>
          <a:ln/>
        </p:spPr>
        <p:txBody>
          <a:bodyPr/>
          <a:lstStyle>
            <a:lvl1pPr>
              <a:defRPr/>
            </a:lvl1pPr>
          </a:lstStyle>
          <a:p>
            <a:pPr>
              <a:defRPr/>
            </a:pPr>
            <a:endParaRPr lang="en-AU" altLang="de-DE"/>
          </a:p>
        </p:txBody>
      </p:sp>
      <p:sp>
        <p:nvSpPr>
          <p:cNvPr id="6" name="Rectangle 6">
            <a:extLst>
              <a:ext uri="{FF2B5EF4-FFF2-40B4-BE49-F238E27FC236}">
                <a16:creationId xmlns:a16="http://schemas.microsoft.com/office/drawing/2014/main" id="{86F35922-CCAD-5717-FC58-1E20C93E2756}"/>
              </a:ext>
            </a:extLst>
          </p:cNvPr>
          <p:cNvSpPr>
            <a:spLocks noGrp="1" noChangeArrowheads="1"/>
          </p:cNvSpPr>
          <p:nvPr>
            <p:ph type="sldNum" sz="quarter" idx="12"/>
          </p:nvPr>
        </p:nvSpPr>
        <p:spPr>
          <a:ln/>
        </p:spPr>
        <p:txBody>
          <a:bodyPr/>
          <a:lstStyle>
            <a:lvl1pPr>
              <a:defRPr/>
            </a:lvl1pPr>
          </a:lstStyle>
          <a:p>
            <a:pPr>
              <a:defRPr/>
            </a:pPr>
            <a:fld id="{8FE75B1E-19CF-407D-BE69-D165AF554132}" type="slidenum">
              <a:rPr lang="en-AU" altLang="de-DE"/>
              <a:pPr>
                <a:defRPr/>
              </a:pPr>
              <a:t>‹#›</a:t>
            </a:fld>
            <a:endParaRPr lang="en-AU" altLang="de-DE"/>
          </a:p>
        </p:txBody>
      </p:sp>
    </p:spTree>
    <p:extLst>
      <p:ext uri="{BB962C8B-B14F-4D97-AF65-F5344CB8AC3E}">
        <p14:creationId xmlns:p14="http://schemas.microsoft.com/office/powerpoint/2010/main" val="19398181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2804438" y="3994150"/>
            <a:ext cx="6800850" cy="35967988"/>
          </a:xfrm>
        </p:spPr>
        <p:txBody>
          <a:bodyPr vert="eaVert"/>
          <a:lstStyle/>
          <a:p>
            <a:r>
              <a:rPr lang="en-US"/>
              <a:t>Click to edit Master title style</a:t>
            </a:r>
            <a:endParaRPr lang="de-DE"/>
          </a:p>
        </p:txBody>
      </p:sp>
      <p:sp>
        <p:nvSpPr>
          <p:cNvPr id="3" name="Vertical Text Placeholder 2"/>
          <p:cNvSpPr>
            <a:spLocks noGrp="1"/>
          </p:cNvSpPr>
          <p:nvPr>
            <p:ph type="body" orient="vert" idx="1"/>
          </p:nvPr>
        </p:nvSpPr>
        <p:spPr>
          <a:xfrm>
            <a:off x="2398713" y="3994150"/>
            <a:ext cx="20253325" cy="359679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Rectangle 4">
            <a:extLst>
              <a:ext uri="{FF2B5EF4-FFF2-40B4-BE49-F238E27FC236}">
                <a16:creationId xmlns:a16="http://schemas.microsoft.com/office/drawing/2014/main" id="{9E72F862-A378-582E-3CF8-8AC7528E3195}"/>
              </a:ext>
            </a:extLst>
          </p:cNvPr>
          <p:cNvSpPr>
            <a:spLocks noGrp="1" noChangeArrowheads="1"/>
          </p:cNvSpPr>
          <p:nvPr>
            <p:ph type="dt" sz="half" idx="10"/>
          </p:nvPr>
        </p:nvSpPr>
        <p:spPr>
          <a:ln/>
        </p:spPr>
        <p:txBody>
          <a:bodyPr/>
          <a:lstStyle>
            <a:lvl1pPr>
              <a:defRPr/>
            </a:lvl1pPr>
          </a:lstStyle>
          <a:p>
            <a:pPr>
              <a:defRPr/>
            </a:pPr>
            <a:endParaRPr lang="en-AU" altLang="de-DE"/>
          </a:p>
        </p:txBody>
      </p:sp>
      <p:sp>
        <p:nvSpPr>
          <p:cNvPr id="5" name="Rectangle 5">
            <a:extLst>
              <a:ext uri="{FF2B5EF4-FFF2-40B4-BE49-F238E27FC236}">
                <a16:creationId xmlns:a16="http://schemas.microsoft.com/office/drawing/2014/main" id="{C0C2E49C-8A94-A006-95E3-81E09A7347A7}"/>
              </a:ext>
            </a:extLst>
          </p:cNvPr>
          <p:cNvSpPr>
            <a:spLocks noGrp="1" noChangeArrowheads="1"/>
          </p:cNvSpPr>
          <p:nvPr>
            <p:ph type="ftr" sz="quarter" idx="11"/>
          </p:nvPr>
        </p:nvSpPr>
        <p:spPr>
          <a:ln/>
        </p:spPr>
        <p:txBody>
          <a:bodyPr/>
          <a:lstStyle>
            <a:lvl1pPr>
              <a:defRPr/>
            </a:lvl1pPr>
          </a:lstStyle>
          <a:p>
            <a:pPr>
              <a:defRPr/>
            </a:pPr>
            <a:endParaRPr lang="en-AU" altLang="de-DE"/>
          </a:p>
        </p:txBody>
      </p:sp>
      <p:sp>
        <p:nvSpPr>
          <p:cNvPr id="6" name="Rectangle 6">
            <a:extLst>
              <a:ext uri="{FF2B5EF4-FFF2-40B4-BE49-F238E27FC236}">
                <a16:creationId xmlns:a16="http://schemas.microsoft.com/office/drawing/2014/main" id="{D87CD759-9D26-A7FD-971F-E640177574F2}"/>
              </a:ext>
            </a:extLst>
          </p:cNvPr>
          <p:cNvSpPr>
            <a:spLocks noGrp="1" noChangeArrowheads="1"/>
          </p:cNvSpPr>
          <p:nvPr>
            <p:ph type="sldNum" sz="quarter" idx="12"/>
          </p:nvPr>
        </p:nvSpPr>
        <p:spPr>
          <a:ln/>
        </p:spPr>
        <p:txBody>
          <a:bodyPr/>
          <a:lstStyle>
            <a:lvl1pPr>
              <a:defRPr/>
            </a:lvl1pPr>
          </a:lstStyle>
          <a:p>
            <a:pPr>
              <a:defRPr/>
            </a:pPr>
            <a:fld id="{F9109088-BB29-42C6-89C5-04A6C5E627C3}" type="slidenum">
              <a:rPr lang="en-AU" altLang="de-DE"/>
              <a:pPr>
                <a:defRPr/>
              </a:pPr>
              <a:t>‹#›</a:t>
            </a:fld>
            <a:endParaRPr lang="en-AU" altLang="de-DE"/>
          </a:p>
        </p:txBody>
      </p:sp>
    </p:spTree>
    <p:extLst>
      <p:ext uri="{BB962C8B-B14F-4D97-AF65-F5344CB8AC3E}">
        <p14:creationId xmlns:p14="http://schemas.microsoft.com/office/powerpoint/2010/main" val="2027164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de-DE"/>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Rectangle 4">
            <a:extLst>
              <a:ext uri="{FF2B5EF4-FFF2-40B4-BE49-F238E27FC236}">
                <a16:creationId xmlns:a16="http://schemas.microsoft.com/office/drawing/2014/main" id="{AB64425D-7871-5ACF-CB14-CF0252B661DD}"/>
              </a:ext>
            </a:extLst>
          </p:cNvPr>
          <p:cNvSpPr>
            <a:spLocks noGrp="1" noChangeArrowheads="1"/>
          </p:cNvSpPr>
          <p:nvPr>
            <p:ph type="dt" sz="half" idx="10"/>
          </p:nvPr>
        </p:nvSpPr>
        <p:spPr>
          <a:ln/>
        </p:spPr>
        <p:txBody>
          <a:bodyPr/>
          <a:lstStyle>
            <a:lvl1pPr>
              <a:defRPr/>
            </a:lvl1pPr>
          </a:lstStyle>
          <a:p>
            <a:pPr>
              <a:defRPr/>
            </a:pPr>
            <a:endParaRPr lang="en-AU" altLang="de-DE"/>
          </a:p>
        </p:txBody>
      </p:sp>
      <p:sp>
        <p:nvSpPr>
          <p:cNvPr id="5" name="Rectangle 5">
            <a:extLst>
              <a:ext uri="{FF2B5EF4-FFF2-40B4-BE49-F238E27FC236}">
                <a16:creationId xmlns:a16="http://schemas.microsoft.com/office/drawing/2014/main" id="{D8DF7A84-2DF9-4A8A-27B9-0228CBC55399}"/>
              </a:ext>
            </a:extLst>
          </p:cNvPr>
          <p:cNvSpPr>
            <a:spLocks noGrp="1" noChangeArrowheads="1"/>
          </p:cNvSpPr>
          <p:nvPr>
            <p:ph type="ftr" sz="quarter" idx="11"/>
          </p:nvPr>
        </p:nvSpPr>
        <p:spPr>
          <a:ln/>
        </p:spPr>
        <p:txBody>
          <a:bodyPr/>
          <a:lstStyle>
            <a:lvl1pPr>
              <a:defRPr/>
            </a:lvl1pPr>
          </a:lstStyle>
          <a:p>
            <a:pPr>
              <a:defRPr/>
            </a:pPr>
            <a:endParaRPr lang="en-AU" altLang="de-DE"/>
          </a:p>
        </p:txBody>
      </p:sp>
      <p:sp>
        <p:nvSpPr>
          <p:cNvPr id="6" name="Rectangle 6">
            <a:extLst>
              <a:ext uri="{FF2B5EF4-FFF2-40B4-BE49-F238E27FC236}">
                <a16:creationId xmlns:a16="http://schemas.microsoft.com/office/drawing/2014/main" id="{5E3A7B51-1F3C-0077-1BBA-FA406B2E048A}"/>
              </a:ext>
            </a:extLst>
          </p:cNvPr>
          <p:cNvSpPr>
            <a:spLocks noGrp="1" noChangeArrowheads="1"/>
          </p:cNvSpPr>
          <p:nvPr>
            <p:ph type="sldNum" sz="quarter" idx="12"/>
          </p:nvPr>
        </p:nvSpPr>
        <p:spPr>
          <a:ln/>
        </p:spPr>
        <p:txBody>
          <a:bodyPr/>
          <a:lstStyle>
            <a:lvl1pPr>
              <a:defRPr/>
            </a:lvl1pPr>
          </a:lstStyle>
          <a:p>
            <a:pPr>
              <a:defRPr/>
            </a:pPr>
            <a:fld id="{CB17B3FD-C344-4BC4-B645-03BA709C6F3E}" type="slidenum">
              <a:rPr lang="en-AU" altLang="de-DE"/>
              <a:pPr>
                <a:defRPr/>
              </a:pPr>
              <a:t>‹#›</a:t>
            </a:fld>
            <a:endParaRPr lang="en-AU" altLang="de-DE"/>
          </a:p>
        </p:txBody>
      </p:sp>
    </p:spTree>
    <p:extLst>
      <p:ext uri="{BB962C8B-B14F-4D97-AF65-F5344CB8AC3E}">
        <p14:creationId xmlns:p14="http://schemas.microsoft.com/office/powerpoint/2010/main" val="35430519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184400" y="11207750"/>
            <a:ext cx="27603450" cy="18702338"/>
          </a:xfrm>
        </p:spPr>
        <p:txBody>
          <a:bodyPr anchor="b"/>
          <a:lstStyle>
            <a:lvl1pPr>
              <a:defRPr sz="6000"/>
            </a:lvl1pPr>
          </a:lstStyle>
          <a:p>
            <a:r>
              <a:rPr lang="en-US"/>
              <a:t>Click to edit Master title style</a:t>
            </a:r>
            <a:endParaRPr lang="de-DE"/>
          </a:p>
        </p:txBody>
      </p:sp>
      <p:sp>
        <p:nvSpPr>
          <p:cNvPr id="3" name="Text Placeholder 2"/>
          <p:cNvSpPr>
            <a:spLocks noGrp="1"/>
          </p:cNvSpPr>
          <p:nvPr>
            <p:ph type="body" idx="1"/>
          </p:nvPr>
        </p:nvSpPr>
        <p:spPr>
          <a:xfrm>
            <a:off x="2184400" y="30086300"/>
            <a:ext cx="27603450" cy="9834563"/>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a:extLst>
              <a:ext uri="{FF2B5EF4-FFF2-40B4-BE49-F238E27FC236}">
                <a16:creationId xmlns:a16="http://schemas.microsoft.com/office/drawing/2014/main" id="{E9D50DB3-66FA-A81C-8274-470A5F8233EE}"/>
              </a:ext>
            </a:extLst>
          </p:cNvPr>
          <p:cNvSpPr>
            <a:spLocks noGrp="1" noChangeArrowheads="1"/>
          </p:cNvSpPr>
          <p:nvPr>
            <p:ph type="dt" sz="half" idx="10"/>
          </p:nvPr>
        </p:nvSpPr>
        <p:spPr>
          <a:ln/>
        </p:spPr>
        <p:txBody>
          <a:bodyPr/>
          <a:lstStyle>
            <a:lvl1pPr>
              <a:defRPr/>
            </a:lvl1pPr>
          </a:lstStyle>
          <a:p>
            <a:pPr>
              <a:defRPr/>
            </a:pPr>
            <a:endParaRPr lang="en-AU" altLang="de-DE"/>
          </a:p>
        </p:txBody>
      </p:sp>
      <p:sp>
        <p:nvSpPr>
          <p:cNvPr id="5" name="Rectangle 5">
            <a:extLst>
              <a:ext uri="{FF2B5EF4-FFF2-40B4-BE49-F238E27FC236}">
                <a16:creationId xmlns:a16="http://schemas.microsoft.com/office/drawing/2014/main" id="{C2CBB1E5-9C02-ACA6-608E-A63ADBB8A52A}"/>
              </a:ext>
            </a:extLst>
          </p:cNvPr>
          <p:cNvSpPr>
            <a:spLocks noGrp="1" noChangeArrowheads="1"/>
          </p:cNvSpPr>
          <p:nvPr>
            <p:ph type="ftr" sz="quarter" idx="11"/>
          </p:nvPr>
        </p:nvSpPr>
        <p:spPr>
          <a:ln/>
        </p:spPr>
        <p:txBody>
          <a:bodyPr/>
          <a:lstStyle>
            <a:lvl1pPr>
              <a:defRPr/>
            </a:lvl1pPr>
          </a:lstStyle>
          <a:p>
            <a:pPr>
              <a:defRPr/>
            </a:pPr>
            <a:endParaRPr lang="en-AU" altLang="de-DE"/>
          </a:p>
        </p:txBody>
      </p:sp>
      <p:sp>
        <p:nvSpPr>
          <p:cNvPr id="6" name="Rectangle 6">
            <a:extLst>
              <a:ext uri="{FF2B5EF4-FFF2-40B4-BE49-F238E27FC236}">
                <a16:creationId xmlns:a16="http://schemas.microsoft.com/office/drawing/2014/main" id="{DA3EBE7F-034D-F69C-4F47-8502C1A713FE}"/>
              </a:ext>
            </a:extLst>
          </p:cNvPr>
          <p:cNvSpPr>
            <a:spLocks noGrp="1" noChangeArrowheads="1"/>
          </p:cNvSpPr>
          <p:nvPr>
            <p:ph type="sldNum" sz="quarter" idx="12"/>
          </p:nvPr>
        </p:nvSpPr>
        <p:spPr>
          <a:ln/>
        </p:spPr>
        <p:txBody>
          <a:bodyPr/>
          <a:lstStyle>
            <a:lvl1pPr>
              <a:defRPr/>
            </a:lvl1pPr>
          </a:lstStyle>
          <a:p>
            <a:pPr>
              <a:defRPr/>
            </a:pPr>
            <a:fld id="{99B57FFD-0DC8-457D-87EF-9A0BB1571B38}" type="slidenum">
              <a:rPr lang="en-AU" altLang="de-DE"/>
              <a:pPr>
                <a:defRPr/>
              </a:pPr>
              <a:t>‹#›</a:t>
            </a:fld>
            <a:endParaRPr lang="en-AU" altLang="de-DE"/>
          </a:p>
        </p:txBody>
      </p:sp>
    </p:spTree>
    <p:extLst>
      <p:ext uri="{BB962C8B-B14F-4D97-AF65-F5344CB8AC3E}">
        <p14:creationId xmlns:p14="http://schemas.microsoft.com/office/powerpoint/2010/main" val="39403587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de-DE"/>
          </a:p>
        </p:txBody>
      </p:sp>
      <p:sp>
        <p:nvSpPr>
          <p:cNvPr id="3" name="Content Placeholder 2"/>
          <p:cNvSpPr>
            <a:spLocks noGrp="1"/>
          </p:cNvSpPr>
          <p:nvPr>
            <p:ph sz="half" idx="1"/>
          </p:nvPr>
        </p:nvSpPr>
        <p:spPr>
          <a:xfrm>
            <a:off x="2398713" y="12987338"/>
            <a:ext cx="13527087" cy="2697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Content Placeholder 3"/>
          <p:cNvSpPr>
            <a:spLocks noGrp="1"/>
          </p:cNvSpPr>
          <p:nvPr>
            <p:ph sz="half" idx="2"/>
          </p:nvPr>
        </p:nvSpPr>
        <p:spPr>
          <a:xfrm>
            <a:off x="16078200" y="12987338"/>
            <a:ext cx="13527088" cy="2697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5" name="Rectangle 4">
            <a:extLst>
              <a:ext uri="{FF2B5EF4-FFF2-40B4-BE49-F238E27FC236}">
                <a16:creationId xmlns:a16="http://schemas.microsoft.com/office/drawing/2014/main" id="{90CF78F0-B233-A94D-CD13-8D045D6802F4}"/>
              </a:ext>
            </a:extLst>
          </p:cNvPr>
          <p:cNvSpPr>
            <a:spLocks noGrp="1" noChangeArrowheads="1"/>
          </p:cNvSpPr>
          <p:nvPr>
            <p:ph type="dt" sz="half" idx="10"/>
          </p:nvPr>
        </p:nvSpPr>
        <p:spPr>
          <a:ln/>
        </p:spPr>
        <p:txBody>
          <a:bodyPr/>
          <a:lstStyle>
            <a:lvl1pPr>
              <a:defRPr/>
            </a:lvl1pPr>
          </a:lstStyle>
          <a:p>
            <a:pPr>
              <a:defRPr/>
            </a:pPr>
            <a:endParaRPr lang="en-AU" altLang="de-DE"/>
          </a:p>
        </p:txBody>
      </p:sp>
      <p:sp>
        <p:nvSpPr>
          <p:cNvPr id="6" name="Rectangle 5">
            <a:extLst>
              <a:ext uri="{FF2B5EF4-FFF2-40B4-BE49-F238E27FC236}">
                <a16:creationId xmlns:a16="http://schemas.microsoft.com/office/drawing/2014/main" id="{A581EFFB-C624-824E-545D-4049A70DE10F}"/>
              </a:ext>
            </a:extLst>
          </p:cNvPr>
          <p:cNvSpPr>
            <a:spLocks noGrp="1" noChangeArrowheads="1"/>
          </p:cNvSpPr>
          <p:nvPr>
            <p:ph type="ftr" sz="quarter" idx="11"/>
          </p:nvPr>
        </p:nvSpPr>
        <p:spPr>
          <a:ln/>
        </p:spPr>
        <p:txBody>
          <a:bodyPr/>
          <a:lstStyle>
            <a:lvl1pPr>
              <a:defRPr/>
            </a:lvl1pPr>
          </a:lstStyle>
          <a:p>
            <a:pPr>
              <a:defRPr/>
            </a:pPr>
            <a:endParaRPr lang="en-AU" altLang="de-DE"/>
          </a:p>
        </p:txBody>
      </p:sp>
      <p:sp>
        <p:nvSpPr>
          <p:cNvPr id="7" name="Rectangle 6">
            <a:extLst>
              <a:ext uri="{FF2B5EF4-FFF2-40B4-BE49-F238E27FC236}">
                <a16:creationId xmlns:a16="http://schemas.microsoft.com/office/drawing/2014/main" id="{31EA67A8-A1FA-EBCB-2563-3255A5F60CF4}"/>
              </a:ext>
            </a:extLst>
          </p:cNvPr>
          <p:cNvSpPr>
            <a:spLocks noGrp="1" noChangeArrowheads="1"/>
          </p:cNvSpPr>
          <p:nvPr>
            <p:ph type="sldNum" sz="quarter" idx="12"/>
          </p:nvPr>
        </p:nvSpPr>
        <p:spPr>
          <a:ln/>
        </p:spPr>
        <p:txBody>
          <a:bodyPr/>
          <a:lstStyle>
            <a:lvl1pPr>
              <a:defRPr/>
            </a:lvl1pPr>
          </a:lstStyle>
          <a:p>
            <a:pPr>
              <a:defRPr/>
            </a:pPr>
            <a:fld id="{3E3614A9-8FC0-4A1E-A649-CB3995B4C2DF}" type="slidenum">
              <a:rPr lang="en-AU" altLang="de-DE"/>
              <a:pPr>
                <a:defRPr/>
              </a:pPr>
              <a:t>‹#›</a:t>
            </a:fld>
            <a:endParaRPr lang="en-AU" altLang="de-DE"/>
          </a:p>
        </p:txBody>
      </p:sp>
    </p:spTree>
    <p:extLst>
      <p:ext uri="{BB962C8B-B14F-4D97-AF65-F5344CB8AC3E}">
        <p14:creationId xmlns:p14="http://schemas.microsoft.com/office/powerpoint/2010/main" val="38468818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05038" y="2393950"/>
            <a:ext cx="27603450" cy="8689975"/>
          </a:xfrm>
        </p:spPr>
        <p:txBody>
          <a:bodyPr/>
          <a:lstStyle/>
          <a:p>
            <a:r>
              <a:rPr lang="en-US"/>
              <a:t>Click to edit Master title style</a:t>
            </a:r>
            <a:endParaRPr lang="de-DE"/>
          </a:p>
        </p:txBody>
      </p:sp>
      <p:sp>
        <p:nvSpPr>
          <p:cNvPr id="3" name="Text Placeholder 2"/>
          <p:cNvSpPr>
            <a:spLocks noGrp="1"/>
          </p:cNvSpPr>
          <p:nvPr>
            <p:ph type="body" idx="1"/>
          </p:nvPr>
        </p:nvSpPr>
        <p:spPr>
          <a:xfrm>
            <a:off x="2205038" y="11020425"/>
            <a:ext cx="13538200" cy="54022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205038" y="16422688"/>
            <a:ext cx="13538200" cy="241538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5" name="Text Placeholder 4"/>
          <p:cNvSpPr>
            <a:spLocks noGrp="1"/>
          </p:cNvSpPr>
          <p:nvPr>
            <p:ph type="body" sz="quarter" idx="3"/>
          </p:nvPr>
        </p:nvSpPr>
        <p:spPr>
          <a:xfrm>
            <a:off x="16202025" y="11020425"/>
            <a:ext cx="13606463" cy="54022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16202025" y="16422688"/>
            <a:ext cx="13606463" cy="241538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7" name="Rectangle 4">
            <a:extLst>
              <a:ext uri="{FF2B5EF4-FFF2-40B4-BE49-F238E27FC236}">
                <a16:creationId xmlns:a16="http://schemas.microsoft.com/office/drawing/2014/main" id="{AC48F551-1997-6F5C-3132-251E87038462}"/>
              </a:ext>
            </a:extLst>
          </p:cNvPr>
          <p:cNvSpPr>
            <a:spLocks noGrp="1" noChangeArrowheads="1"/>
          </p:cNvSpPr>
          <p:nvPr>
            <p:ph type="dt" sz="half" idx="10"/>
          </p:nvPr>
        </p:nvSpPr>
        <p:spPr>
          <a:ln/>
        </p:spPr>
        <p:txBody>
          <a:bodyPr/>
          <a:lstStyle>
            <a:lvl1pPr>
              <a:defRPr/>
            </a:lvl1pPr>
          </a:lstStyle>
          <a:p>
            <a:pPr>
              <a:defRPr/>
            </a:pPr>
            <a:endParaRPr lang="en-AU" altLang="de-DE"/>
          </a:p>
        </p:txBody>
      </p:sp>
      <p:sp>
        <p:nvSpPr>
          <p:cNvPr id="8" name="Rectangle 5">
            <a:extLst>
              <a:ext uri="{FF2B5EF4-FFF2-40B4-BE49-F238E27FC236}">
                <a16:creationId xmlns:a16="http://schemas.microsoft.com/office/drawing/2014/main" id="{A2709C68-2334-DF3E-7D2E-5A4FC3645F4F}"/>
              </a:ext>
            </a:extLst>
          </p:cNvPr>
          <p:cNvSpPr>
            <a:spLocks noGrp="1" noChangeArrowheads="1"/>
          </p:cNvSpPr>
          <p:nvPr>
            <p:ph type="ftr" sz="quarter" idx="11"/>
          </p:nvPr>
        </p:nvSpPr>
        <p:spPr>
          <a:ln/>
        </p:spPr>
        <p:txBody>
          <a:bodyPr/>
          <a:lstStyle>
            <a:lvl1pPr>
              <a:defRPr/>
            </a:lvl1pPr>
          </a:lstStyle>
          <a:p>
            <a:pPr>
              <a:defRPr/>
            </a:pPr>
            <a:endParaRPr lang="en-AU" altLang="de-DE"/>
          </a:p>
        </p:txBody>
      </p:sp>
      <p:sp>
        <p:nvSpPr>
          <p:cNvPr id="9" name="Rectangle 6">
            <a:extLst>
              <a:ext uri="{FF2B5EF4-FFF2-40B4-BE49-F238E27FC236}">
                <a16:creationId xmlns:a16="http://schemas.microsoft.com/office/drawing/2014/main" id="{3B9FF163-DEA6-91DD-EA8B-1F4E183C73F9}"/>
              </a:ext>
            </a:extLst>
          </p:cNvPr>
          <p:cNvSpPr>
            <a:spLocks noGrp="1" noChangeArrowheads="1"/>
          </p:cNvSpPr>
          <p:nvPr>
            <p:ph type="sldNum" sz="quarter" idx="12"/>
          </p:nvPr>
        </p:nvSpPr>
        <p:spPr>
          <a:ln/>
        </p:spPr>
        <p:txBody>
          <a:bodyPr/>
          <a:lstStyle>
            <a:lvl1pPr>
              <a:defRPr/>
            </a:lvl1pPr>
          </a:lstStyle>
          <a:p>
            <a:pPr>
              <a:defRPr/>
            </a:pPr>
            <a:fld id="{0240087C-A624-4343-97DC-C91F88B12234}" type="slidenum">
              <a:rPr lang="en-AU" altLang="de-DE"/>
              <a:pPr>
                <a:defRPr/>
              </a:pPr>
              <a:t>‹#›</a:t>
            </a:fld>
            <a:endParaRPr lang="en-AU" altLang="de-DE"/>
          </a:p>
        </p:txBody>
      </p:sp>
    </p:spTree>
    <p:extLst>
      <p:ext uri="{BB962C8B-B14F-4D97-AF65-F5344CB8AC3E}">
        <p14:creationId xmlns:p14="http://schemas.microsoft.com/office/powerpoint/2010/main" val="12258089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de-DE"/>
          </a:p>
        </p:txBody>
      </p:sp>
      <p:sp>
        <p:nvSpPr>
          <p:cNvPr id="3" name="Rectangle 4">
            <a:extLst>
              <a:ext uri="{FF2B5EF4-FFF2-40B4-BE49-F238E27FC236}">
                <a16:creationId xmlns:a16="http://schemas.microsoft.com/office/drawing/2014/main" id="{C41E87F4-F310-BBDD-C810-51592D61DFD4}"/>
              </a:ext>
            </a:extLst>
          </p:cNvPr>
          <p:cNvSpPr>
            <a:spLocks noGrp="1" noChangeArrowheads="1"/>
          </p:cNvSpPr>
          <p:nvPr>
            <p:ph type="dt" sz="half" idx="10"/>
          </p:nvPr>
        </p:nvSpPr>
        <p:spPr>
          <a:ln/>
        </p:spPr>
        <p:txBody>
          <a:bodyPr/>
          <a:lstStyle>
            <a:lvl1pPr>
              <a:defRPr/>
            </a:lvl1pPr>
          </a:lstStyle>
          <a:p>
            <a:pPr>
              <a:defRPr/>
            </a:pPr>
            <a:endParaRPr lang="en-AU" altLang="de-DE"/>
          </a:p>
        </p:txBody>
      </p:sp>
      <p:sp>
        <p:nvSpPr>
          <p:cNvPr id="4" name="Rectangle 5">
            <a:extLst>
              <a:ext uri="{FF2B5EF4-FFF2-40B4-BE49-F238E27FC236}">
                <a16:creationId xmlns:a16="http://schemas.microsoft.com/office/drawing/2014/main" id="{432271D6-472A-C744-3A10-8D88A3F69771}"/>
              </a:ext>
            </a:extLst>
          </p:cNvPr>
          <p:cNvSpPr>
            <a:spLocks noGrp="1" noChangeArrowheads="1"/>
          </p:cNvSpPr>
          <p:nvPr>
            <p:ph type="ftr" sz="quarter" idx="11"/>
          </p:nvPr>
        </p:nvSpPr>
        <p:spPr>
          <a:ln/>
        </p:spPr>
        <p:txBody>
          <a:bodyPr/>
          <a:lstStyle>
            <a:lvl1pPr>
              <a:defRPr/>
            </a:lvl1pPr>
          </a:lstStyle>
          <a:p>
            <a:pPr>
              <a:defRPr/>
            </a:pPr>
            <a:endParaRPr lang="en-AU" altLang="de-DE"/>
          </a:p>
        </p:txBody>
      </p:sp>
      <p:sp>
        <p:nvSpPr>
          <p:cNvPr id="5" name="Rectangle 6">
            <a:extLst>
              <a:ext uri="{FF2B5EF4-FFF2-40B4-BE49-F238E27FC236}">
                <a16:creationId xmlns:a16="http://schemas.microsoft.com/office/drawing/2014/main" id="{27CCC716-B0ED-F3B9-9184-34AC8817B6F7}"/>
              </a:ext>
            </a:extLst>
          </p:cNvPr>
          <p:cNvSpPr>
            <a:spLocks noGrp="1" noChangeArrowheads="1"/>
          </p:cNvSpPr>
          <p:nvPr>
            <p:ph type="sldNum" sz="quarter" idx="12"/>
          </p:nvPr>
        </p:nvSpPr>
        <p:spPr>
          <a:ln/>
        </p:spPr>
        <p:txBody>
          <a:bodyPr/>
          <a:lstStyle>
            <a:lvl1pPr>
              <a:defRPr/>
            </a:lvl1pPr>
          </a:lstStyle>
          <a:p>
            <a:pPr>
              <a:defRPr/>
            </a:pPr>
            <a:fld id="{78819166-76CE-4C95-B031-C4C93385D104}" type="slidenum">
              <a:rPr lang="en-AU" altLang="de-DE"/>
              <a:pPr>
                <a:defRPr/>
              </a:pPr>
              <a:t>‹#›</a:t>
            </a:fld>
            <a:endParaRPr lang="en-AU" altLang="de-DE"/>
          </a:p>
        </p:txBody>
      </p:sp>
    </p:spTree>
    <p:extLst>
      <p:ext uri="{BB962C8B-B14F-4D97-AF65-F5344CB8AC3E}">
        <p14:creationId xmlns:p14="http://schemas.microsoft.com/office/powerpoint/2010/main" val="26152148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32585355-64E0-BF77-62A7-2134369CEA80}"/>
              </a:ext>
            </a:extLst>
          </p:cNvPr>
          <p:cNvSpPr>
            <a:spLocks noGrp="1" noChangeArrowheads="1"/>
          </p:cNvSpPr>
          <p:nvPr>
            <p:ph type="dt" sz="half" idx="10"/>
          </p:nvPr>
        </p:nvSpPr>
        <p:spPr>
          <a:ln/>
        </p:spPr>
        <p:txBody>
          <a:bodyPr/>
          <a:lstStyle>
            <a:lvl1pPr>
              <a:defRPr/>
            </a:lvl1pPr>
          </a:lstStyle>
          <a:p>
            <a:pPr>
              <a:defRPr/>
            </a:pPr>
            <a:endParaRPr lang="en-AU" altLang="de-DE"/>
          </a:p>
        </p:txBody>
      </p:sp>
      <p:sp>
        <p:nvSpPr>
          <p:cNvPr id="3" name="Rectangle 5">
            <a:extLst>
              <a:ext uri="{FF2B5EF4-FFF2-40B4-BE49-F238E27FC236}">
                <a16:creationId xmlns:a16="http://schemas.microsoft.com/office/drawing/2014/main" id="{97C09997-FC6C-1CB7-B97D-0942BB357B46}"/>
              </a:ext>
            </a:extLst>
          </p:cNvPr>
          <p:cNvSpPr>
            <a:spLocks noGrp="1" noChangeArrowheads="1"/>
          </p:cNvSpPr>
          <p:nvPr>
            <p:ph type="ftr" sz="quarter" idx="11"/>
          </p:nvPr>
        </p:nvSpPr>
        <p:spPr>
          <a:ln/>
        </p:spPr>
        <p:txBody>
          <a:bodyPr/>
          <a:lstStyle>
            <a:lvl1pPr>
              <a:defRPr/>
            </a:lvl1pPr>
          </a:lstStyle>
          <a:p>
            <a:pPr>
              <a:defRPr/>
            </a:pPr>
            <a:endParaRPr lang="en-AU" altLang="de-DE"/>
          </a:p>
        </p:txBody>
      </p:sp>
      <p:sp>
        <p:nvSpPr>
          <p:cNvPr id="4" name="Rectangle 6">
            <a:extLst>
              <a:ext uri="{FF2B5EF4-FFF2-40B4-BE49-F238E27FC236}">
                <a16:creationId xmlns:a16="http://schemas.microsoft.com/office/drawing/2014/main" id="{CAD92513-D4D1-FD55-2BC9-0C710F4BA472}"/>
              </a:ext>
            </a:extLst>
          </p:cNvPr>
          <p:cNvSpPr>
            <a:spLocks noGrp="1" noChangeArrowheads="1"/>
          </p:cNvSpPr>
          <p:nvPr>
            <p:ph type="sldNum" sz="quarter" idx="12"/>
          </p:nvPr>
        </p:nvSpPr>
        <p:spPr>
          <a:ln/>
        </p:spPr>
        <p:txBody>
          <a:bodyPr/>
          <a:lstStyle>
            <a:lvl1pPr>
              <a:defRPr/>
            </a:lvl1pPr>
          </a:lstStyle>
          <a:p>
            <a:pPr>
              <a:defRPr/>
            </a:pPr>
            <a:fld id="{E405E348-6E73-442A-8E89-65D69B6CF45A}" type="slidenum">
              <a:rPr lang="en-AU" altLang="de-DE"/>
              <a:pPr>
                <a:defRPr/>
              </a:pPr>
              <a:t>‹#›</a:t>
            </a:fld>
            <a:endParaRPr lang="en-AU" altLang="de-DE"/>
          </a:p>
        </p:txBody>
      </p:sp>
    </p:spTree>
    <p:extLst>
      <p:ext uri="{BB962C8B-B14F-4D97-AF65-F5344CB8AC3E}">
        <p14:creationId xmlns:p14="http://schemas.microsoft.com/office/powerpoint/2010/main" val="17132115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05038" y="2997200"/>
            <a:ext cx="10321925" cy="10490200"/>
          </a:xfrm>
        </p:spPr>
        <p:txBody>
          <a:bodyPr anchor="b"/>
          <a:lstStyle>
            <a:lvl1pPr>
              <a:defRPr sz="3200"/>
            </a:lvl1pPr>
          </a:lstStyle>
          <a:p>
            <a:r>
              <a:rPr lang="en-US"/>
              <a:t>Click to edit Master title style</a:t>
            </a:r>
            <a:endParaRPr lang="de-DE"/>
          </a:p>
        </p:txBody>
      </p:sp>
      <p:sp>
        <p:nvSpPr>
          <p:cNvPr id="3" name="Content Placeholder 2"/>
          <p:cNvSpPr>
            <a:spLocks noGrp="1"/>
          </p:cNvSpPr>
          <p:nvPr>
            <p:ph idx="1"/>
          </p:nvPr>
        </p:nvSpPr>
        <p:spPr>
          <a:xfrm>
            <a:off x="13606463" y="6473825"/>
            <a:ext cx="16202025" cy="3194843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Text Placeholder 3"/>
          <p:cNvSpPr>
            <a:spLocks noGrp="1"/>
          </p:cNvSpPr>
          <p:nvPr>
            <p:ph type="body" sz="half" idx="2"/>
          </p:nvPr>
        </p:nvSpPr>
        <p:spPr>
          <a:xfrm>
            <a:off x="2205038" y="13487400"/>
            <a:ext cx="10321925" cy="249872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3037C2D5-B877-B219-1F3F-B0D01DEA7260}"/>
              </a:ext>
            </a:extLst>
          </p:cNvPr>
          <p:cNvSpPr>
            <a:spLocks noGrp="1" noChangeArrowheads="1"/>
          </p:cNvSpPr>
          <p:nvPr>
            <p:ph type="dt" sz="half" idx="10"/>
          </p:nvPr>
        </p:nvSpPr>
        <p:spPr>
          <a:ln/>
        </p:spPr>
        <p:txBody>
          <a:bodyPr/>
          <a:lstStyle>
            <a:lvl1pPr>
              <a:defRPr/>
            </a:lvl1pPr>
          </a:lstStyle>
          <a:p>
            <a:pPr>
              <a:defRPr/>
            </a:pPr>
            <a:endParaRPr lang="en-AU" altLang="de-DE"/>
          </a:p>
        </p:txBody>
      </p:sp>
      <p:sp>
        <p:nvSpPr>
          <p:cNvPr id="6" name="Rectangle 5">
            <a:extLst>
              <a:ext uri="{FF2B5EF4-FFF2-40B4-BE49-F238E27FC236}">
                <a16:creationId xmlns:a16="http://schemas.microsoft.com/office/drawing/2014/main" id="{C5680879-B661-3E10-0C9C-0D1E70285960}"/>
              </a:ext>
            </a:extLst>
          </p:cNvPr>
          <p:cNvSpPr>
            <a:spLocks noGrp="1" noChangeArrowheads="1"/>
          </p:cNvSpPr>
          <p:nvPr>
            <p:ph type="ftr" sz="quarter" idx="11"/>
          </p:nvPr>
        </p:nvSpPr>
        <p:spPr>
          <a:ln/>
        </p:spPr>
        <p:txBody>
          <a:bodyPr/>
          <a:lstStyle>
            <a:lvl1pPr>
              <a:defRPr/>
            </a:lvl1pPr>
          </a:lstStyle>
          <a:p>
            <a:pPr>
              <a:defRPr/>
            </a:pPr>
            <a:endParaRPr lang="en-AU" altLang="de-DE"/>
          </a:p>
        </p:txBody>
      </p:sp>
      <p:sp>
        <p:nvSpPr>
          <p:cNvPr id="7" name="Rectangle 6">
            <a:extLst>
              <a:ext uri="{FF2B5EF4-FFF2-40B4-BE49-F238E27FC236}">
                <a16:creationId xmlns:a16="http://schemas.microsoft.com/office/drawing/2014/main" id="{3256118C-0768-4AD0-8D61-A45DAA293C88}"/>
              </a:ext>
            </a:extLst>
          </p:cNvPr>
          <p:cNvSpPr>
            <a:spLocks noGrp="1" noChangeArrowheads="1"/>
          </p:cNvSpPr>
          <p:nvPr>
            <p:ph type="sldNum" sz="quarter" idx="12"/>
          </p:nvPr>
        </p:nvSpPr>
        <p:spPr>
          <a:ln/>
        </p:spPr>
        <p:txBody>
          <a:bodyPr/>
          <a:lstStyle>
            <a:lvl1pPr>
              <a:defRPr/>
            </a:lvl1pPr>
          </a:lstStyle>
          <a:p>
            <a:pPr>
              <a:defRPr/>
            </a:pPr>
            <a:fld id="{7247AC9A-A5C3-4317-A188-B88D5F273D04}" type="slidenum">
              <a:rPr lang="en-AU" altLang="de-DE"/>
              <a:pPr>
                <a:defRPr/>
              </a:pPr>
              <a:t>‹#›</a:t>
            </a:fld>
            <a:endParaRPr lang="en-AU" altLang="de-DE"/>
          </a:p>
        </p:txBody>
      </p:sp>
    </p:spTree>
    <p:extLst>
      <p:ext uri="{BB962C8B-B14F-4D97-AF65-F5344CB8AC3E}">
        <p14:creationId xmlns:p14="http://schemas.microsoft.com/office/powerpoint/2010/main" val="32370370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05038" y="2997200"/>
            <a:ext cx="10321925" cy="10490200"/>
          </a:xfrm>
        </p:spPr>
        <p:txBody>
          <a:bodyPr anchor="b"/>
          <a:lstStyle>
            <a:lvl1pPr>
              <a:defRPr sz="3200"/>
            </a:lvl1pPr>
          </a:lstStyle>
          <a:p>
            <a:r>
              <a:rPr lang="en-US"/>
              <a:t>Click to edit Master title style</a:t>
            </a:r>
            <a:endParaRPr lang="de-DE"/>
          </a:p>
        </p:txBody>
      </p:sp>
      <p:sp>
        <p:nvSpPr>
          <p:cNvPr id="3" name="Picture Placeholder 2"/>
          <p:cNvSpPr>
            <a:spLocks noGrp="1"/>
          </p:cNvSpPr>
          <p:nvPr>
            <p:ph type="pic" idx="1"/>
          </p:nvPr>
        </p:nvSpPr>
        <p:spPr>
          <a:xfrm>
            <a:off x="13606463" y="6473825"/>
            <a:ext cx="16202025" cy="319484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 Placeholder 3"/>
          <p:cNvSpPr>
            <a:spLocks noGrp="1"/>
          </p:cNvSpPr>
          <p:nvPr>
            <p:ph type="body" sz="half" idx="2"/>
          </p:nvPr>
        </p:nvSpPr>
        <p:spPr>
          <a:xfrm>
            <a:off x="2205038" y="13487400"/>
            <a:ext cx="10321925" cy="249872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0091FE3B-E3B8-16A4-24A4-5CD32EC76B8F}"/>
              </a:ext>
            </a:extLst>
          </p:cNvPr>
          <p:cNvSpPr>
            <a:spLocks noGrp="1" noChangeArrowheads="1"/>
          </p:cNvSpPr>
          <p:nvPr>
            <p:ph type="dt" sz="half" idx="10"/>
          </p:nvPr>
        </p:nvSpPr>
        <p:spPr>
          <a:ln/>
        </p:spPr>
        <p:txBody>
          <a:bodyPr/>
          <a:lstStyle>
            <a:lvl1pPr>
              <a:defRPr/>
            </a:lvl1pPr>
          </a:lstStyle>
          <a:p>
            <a:pPr>
              <a:defRPr/>
            </a:pPr>
            <a:endParaRPr lang="en-AU" altLang="de-DE"/>
          </a:p>
        </p:txBody>
      </p:sp>
      <p:sp>
        <p:nvSpPr>
          <p:cNvPr id="6" name="Rectangle 5">
            <a:extLst>
              <a:ext uri="{FF2B5EF4-FFF2-40B4-BE49-F238E27FC236}">
                <a16:creationId xmlns:a16="http://schemas.microsoft.com/office/drawing/2014/main" id="{166459AF-9D86-8CBC-9363-4F2435D5E4B4}"/>
              </a:ext>
            </a:extLst>
          </p:cNvPr>
          <p:cNvSpPr>
            <a:spLocks noGrp="1" noChangeArrowheads="1"/>
          </p:cNvSpPr>
          <p:nvPr>
            <p:ph type="ftr" sz="quarter" idx="11"/>
          </p:nvPr>
        </p:nvSpPr>
        <p:spPr>
          <a:ln/>
        </p:spPr>
        <p:txBody>
          <a:bodyPr/>
          <a:lstStyle>
            <a:lvl1pPr>
              <a:defRPr/>
            </a:lvl1pPr>
          </a:lstStyle>
          <a:p>
            <a:pPr>
              <a:defRPr/>
            </a:pPr>
            <a:endParaRPr lang="en-AU" altLang="de-DE"/>
          </a:p>
        </p:txBody>
      </p:sp>
      <p:sp>
        <p:nvSpPr>
          <p:cNvPr id="7" name="Rectangle 6">
            <a:extLst>
              <a:ext uri="{FF2B5EF4-FFF2-40B4-BE49-F238E27FC236}">
                <a16:creationId xmlns:a16="http://schemas.microsoft.com/office/drawing/2014/main" id="{27CCAD35-FC74-AE58-DFF9-A7E54AB802C6}"/>
              </a:ext>
            </a:extLst>
          </p:cNvPr>
          <p:cNvSpPr>
            <a:spLocks noGrp="1" noChangeArrowheads="1"/>
          </p:cNvSpPr>
          <p:nvPr>
            <p:ph type="sldNum" sz="quarter" idx="12"/>
          </p:nvPr>
        </p:nvSpPr>
        <p:spPr>
          <a:ln/>
        </p:spPr>
        <p:txBody>
          <a:bodyPr/>
          <a:lstStyle>
            <a:lvl1pPr>
              <a:defRPr/>
            </a:lvl1pPr>
          </a:lstStyle>
          <a:p>
            <a:pPr>
              <a:defRPr/>
            </a:pPr>
            <a:fld id="{490F17BB-CE1C-4B08-9072-546EBEF932E2}" type="slidenum">
              <a:rPr lang="en-AU" altLang="de-DE"/>
              <a:pPr>
                <a:defRPr/>
              </a:pPr>
              <a:t>‹#›</a:t>
            </a:fld>
            <a:endParaRPr lang="en-AU" altLang="de-DE"/>
          </a:p>
        </p:txBody>
      </p:sp>
    </p:spTree>
    <p:extLst>
      <p:ext uri="{BB962C8B-B14F-4D97-AF65-F5344CB8AC3E}">
        <p14:creationId xmlns:p14="http://schemas.microsoft.com/office/powerpoint/2010/main" val="14794766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96CE92B7-8259-2463-6D85-0117B5EEEBF6}"/>
              </a:ext>
            </a:extLst>
          </p:cNvPr>
          <p:cNvSpPr>
            <a:spLocks noGrp="1" noChangeArrowheads="1"/>
          </p:cNvSpPr>
          <p:nvPr>
            <p:ph type="title"/>
          </p:nvPr>
        </p:nvSpPr>
        <p:spPr bwMode="auto">
          <a:xfrm>
            <a:off x="2398713" y="3994150"/>
            <a:ext cx="27206575" cy="7496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35326" tIns="217663" rIns="435326" bIns="217663" numCol="1" anchor="ctr" anchorCtr="0" compatLnSpc="1">
            <a:prstTxWarp prst="textNoShape">
              <a:avLst/>
            </a:prstTxWarp>
          </a:bodyPr>
          <a:lstStyle/>
          <a:p>
            <a:pPr lvl="0"/>
            <a:r>
              <a:rPr lang="en-AU" altLang="de-DE"/>
              <a:t>Click to edit Master title style</a:t>
            </a:r>
          </a:p>
        </p:txBody>
      </p:sp>
      <p:sp>
        <p:nvSpPr>
          <p:cNvPr id="1027" name="Rectangle 3">
            <a:extLst>
              <a:ext uri="{FF2B5EF4-FFF2-40B4-BE49-F238E27FC236}">
                <a16:creationId xmlns:a16="http://schemas.microsoft.com/office/drawing/2014/main" id="{1A654042-205B-19AD-C744-90EDF2EEDAD3}"/>
              </a:ext>
            </a:extLst>
          </p:cNvPr>
          <p:cNvSpPr>
            <a:spLocks noGrp="1" noChangeArrowheads="1"/>
          </p:cNvSpPr>
          <p:nvPr>
            <p:ph type="body" idx="1"/>
          </p:nvPr>
        </p:nvSpPr>
        <p:spPr bwMode="auto">
          <a:xfrm>
            <a:off x="2398713" y="12987338"/>
            <a:ext cx="27206575" cy="2697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35326" tIns="217663" rIns="435326" bIns="217663" numCol="1" anchor="t" anchorCtr="0" compatLnSpc="1">
            <a:prstTxWarp prst="textNoShape">
              <a:avLst/>
            </a:prstTxWarp>
          </a:bodyPr>
          <a:lstStyle/>
          <a:p>
            <a:pPr lvl="0"/>
            <a:r>
              <a:rPr lang="en-AU" altLang="de-DE"/>
              <a:t>Click to edit Master text styles</a:t>
            </a:r>
          </a:p>
          <a:p>
            <a:pPr lvl="1"/>
            <a:r>
              <a:rPr lang="en-AU" altLang="de-DE"/>
              <a:t>Second level</a:t>
            </a:r>
          </a:p>
          <a:p>
            <a:pPr lvl="2"/>
            <a:r>
              <a:rPr lang="en-AU" altLang="de-DE"/>
              <a:t>Third level</a:t>
            </a:r>
          </a:p>
          <a:p>
            <a:pPr lvl="3"/>
            <a:r>
              <a:rPr lang="en-AU" altLang="de-DE"/>
              <a:t>Fourth level</a:t>
            </a:r>
          </a:p>
          <a:p>
            <a:pPr lvl="4"/>
            <a:r>
              <a:rPr lang="en-AU" altLang="de-DE"/>
              <a:t>Fifth level</a:t>
            </a:r>
          </a:p>
        </p:txBody>
      </p:sp>
      <p:sp>
        <p:nvSpPr>
          <p:cNvPr id="1028" name="Rectangle 4">
            <a:extLst>
              <a:ext uri="{FF2B5EF4-FFF2-40B4-BE49-F238E27FC236}">
                <a16:creationId xmlns:a16="http://schemas.microsoft.com/office/drawing/2014/main" id="{B970739B-C895-32C4-E5A7-9EBBE2200E58}"/>
              </a:ext>
            </a:extLst>
          </p:cNvPr>
          <p:cNvSpPr>
            <a:spLocks noGrp="1" noChangeArrowheads="1"/>
          </p:cNvSpPr>
          <p:nvPr>
            <p:ph type="dt" sz="half" idx="2"/>
          </p:nvPr>
        </p:nvSpPr>
        <p:spPr bwMode="auto">
          <a:xfrm>
            <a:off x="2398713" y="40963850"/>
            <a:ext cx="6670675" cy="2994025"/>
          </a:xfrm>
          <a:prstGeom prst="rect">
            <a:avLst/>
          </a:prstGeom>
          <a:noFill/>
          <a:ln>
            <a:noFill/>
          </a:ln>
          <a:effectLst/>
        </p:spPr>
        <p:txBody>
          <a:bodyPr vert="horz" wrap="square" lIns="435326" tIns="217663" rIns="435326" bIns="217663" numCol="1" anchor="t" anchorCtr="0" compatLnSpc="1">
            <a:prstTxWarp prst="textNoShape">
              <a:avLst/>
            </a:prstTxWarp>
          </a:bodyPr>
          <a:lstStyle>
            <a:lvl1pPr algn="l" defTabSz="4352925">
              <a:defRPr sz="6600"/>
            </a:lvl1pPr>
          </a:lstStyle>
          <a:p>
            <a:pPr>
              <a:defRPr/>
            </a:pPr>
            <a:endParaRPr lang="en-AU" altLang="de-DE"/>
          </a:p>
        </p:txBody>
      </p:sp>
      <p:sp>
        <p:nvSpPr>
          <p:cNvPr id="1029" name="Rectangle 5">
            <a:extLst>
              <a:ext uri="{FF2B5EF4-FFF2-40B4-BE49-F238E27FC236}">
                <a16:creationId xmlns:a16="http://schemas.microsoft.com/office/drawing/2014/main" id="{56AFECCD-DDD6-D27D-F96B-D93FB7D794BA}"/>
              </a:ext>
            </a:extLst>
          </p:cNvPr>
          <p:cNvSpPr>
            <a:spLocks noGrp="1" noChangeArrowheads="1"/>
          </p:cNvSpPr>
          <p:nvPr>
            <p:ph type="ftr" sz="quarter" idx="3"/>
          </p:nvPr>
        </p:nvSpPr>
        <p:spPr bwMode="auto">
          <a:xfrm>
            <a:off x="10934700" y="40963850"/>
            <a:ext cx="10134600" cy="2994025"/>
          </a:xfrm>
          <a:prstGeom prst="rect">
            <a:avLst/>
          </a:prstGeom>
          <a:noFill/>
          <a:ln>
            <a:noFill/>
          </a:ln>
          <a:effectLst/>
        </p:spPr>
        <p:txBody>
          <a:bodyPr vert="horz" wrap="square" lIns="435326" tIns="217663" rIns="435326" bIns="217663" numCol="1" anchor="t" anchorCtr="0" compatLnSpc="1">
            <a:prstTxWarp prst="textNoShape">
              <a:avLst/>
            </a:prstTxWarp>
          </a:bodyPr>
          <a:lstStyle>
            <a:lvl1pPr algn="ctr" defTabSz="4352925">
              <a:defRPr sz="6600"/>
            </a:lvl1pPr>
          </a:lstStyle>
          <a:p>
            <a:pPr>
              <a:defRPr/>
            </a:pPr>
            <a:endParaRPr lang="en-AU" altLang="de-DE"/>
          </a:p>
        </p:txBody>
      </p:sp>
      <p:sp>
        <p:nvSpPr>
          <p:cNvPr id="1030" name="Rectangle 6">
            <a:extLst>
              <a:ext uri="{FF2B5EF4-FFF2-40B4-BE49-F238E27FC236}">
                <a16:creationId xmlns:a16="http://schemas.microsoft.com/office/drawing/2014/main" id="{4C6C0A82-892D-3295-52B5-182221F55DB4}"/>
              </a:ext>
            </a:extLst>
          </p:cNvPr>
          <p:cNvSpPr>
            <a:spLocks noGrp="1" noChangeArrowheads="1"/>
          </p:cNvSpPr>
          <p:nvPr>
            <p:ph type="sldNum" sz="quarter" idx="4"/>
          </p:nvPr>
        </p:nvSpPr>
        <p:spPr bwMode="auto">
          <a:xfrm>
            <a:off x="22934613" y="40963850"/>
            <a:ext cx="6670675" cy="2994025"/>
          </a:xfrm>
          <a:prstGeom prst="rect">
            <a:avLst/>
          </a:prstGeom>
          <a:noFill/>
          <a:ln>
            <a:noFill/>
          </a:ln>
          <a:effectLst/>
        </p:spPr>
        <p:txBody>
          <a:bodyPr vert="horz" wrap="square" lIns="435326" tIns="217663" rIns="435326" bIns="217663" numCol="1" anchor="t" anchorCtr="0" compatLnSpc="1">
            <a:prstTxWarp prst="textNoShape">
              <a:avLst/>
            </a:prstTxWarp>
          </a:bodyPr>
          <a:lstStyle>
            <a:lvl1pPr algn="r" defTabSz="4352925">
              <a:defRPr sz="6600"/>
            </a:lvl1pPr>
          </a:lstStyle>
          <a:p>
            <a:pPr>
              <a:defRPr/>
            </a:pPr>
            <a:fld id="{003BA79D-37E1-430F-BFFC-CC5BC1DCA5D7}" type="slidenum">
              <a:rPr lang="en-AU" altLang="de-DE"/>
              <a:pPr>
                <a:defRPr/>
              </a:pPr>
              <a:t>‹#›</a:t>
            </a:fld>
            <a:endParaRPr lang="en-AU" alt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52925" rtl="0" eaLnBrk="0" fontAlgn="base" hangingPunct="0">
        <a:spcBef>
          <a:spcPct val="0"/>
        </a:spcBef>
        <a:spcAft>
          <a:spcPct val="0"/>
        </a:spcAft>
        <a:defRPr sz="21000" kern="1200">
          <a:solidFill>
            <a:schemeClr val="tx2"/>
          </a:solidFill>
          <a:latin typeface="+mj-lt"/>
          <a:ea typeface="+mj-ea"/>
          <a:cs typeface="+mj-cs"/>
        </a:defRPr>
      </a:lvl1pPr>
      <a:lvl2pPr algn="ctr" defTabSz="4352925" rtl="0" eaLnBrk="0" fontAlgn="base" hangingPunct="0">
        <a:spcBef>
          <a:spcPct val="0"/>
        </a:spcBef>
        <a:spcAft>
          <a:spcPct val="0"/>
        </a:spcAft>
        <a:defRPr sz="21000">
          <a:solidFill>
            <a:schemeClr val="tx2"/>
          </a:solidFill>
          <a:latin typeface="Times New Roman" panose="02020603050405020304" pitchFamily="18" charset="0"/>
        </a:defRPr>
      </a:lvl2pPr>
      <a:lvl3pPr algn="ctr" defTabSz="4352925" rtl="0" eaLnBrk="0" fontAlgn="base" hangingPunct="0">
        <a:spcBef>
          <a:spcPct val="0"/>
        </a:spcBef>
        <a:spcAft>
          <a:spcPct val="0"/>
        </a:spcAft>
        <a:defRPr sz="21000">
          <a:solidFill>
            <a:schemeClr val="tx2"/>
          </a:solidFill>
          <a:latin typeface="Times New Roman" panose="02020603050405020304" pitchFamily="18" charset="0"/>
        </a:defRPr>
      </a:lvl3pPr>
      <a:lvl4pPr algn="ctr" defTabSz="4352925" rtl="0" eaLnBrk="0" fontAlgn="base" hangingPunct="0">
        <a:spcBef>
          <a:spcPct val="0"/>
        </a:spcBef>
        <a:spcAft>
          <a:spcPct val="0"/>
        </a:spcAft>
        <a:defRPr sz="21000">
          <a:solidFill>
            <a:schemeClr val="tx2"/>
          </a:solidFill>
          <a:latin typeface="Times New Roman" panose="02020603050405020304" pitchFamily="18" charset="0"/>
        </a:defRPr>
      </a:lvl4pPr>
      <a:lvl5pPr algn="ctr" defTabSz="4352925" rtl="0" eaLnBrk="0" fontAlgn="base" hangingPunct="0">
        <a:spcBef>
          <a:spcPct val="0"/>
        </a:spcBef>
        <a:spcAft>
          <a:spcPct val="0"/>
        </a:spcAft>
        <a:defRPr sz="21000">
          <a:solidFill>
            <a:schemeClr val="tx2"/>
          </a:solidFill>
          <a:latin typeface="Times New Roman" panose="02020603050405020304" pitchFamily="18" charset="0"/>
        </a:defRPr>
      </a:lvl5pPr>
      <a:lvl6pPr marL="457200" algn="ctr" defTabSz="4352925" rtl="0" eaLnBrk="0" fontAlgn="base" hangingPunct="0">
        <a:spcBef>
          <a:spcPct val="0"/>
        </a:spcBef>
        <a:spcAft>
          <a:spcPct val="0"/>
        </a:spcAft>
        <a:defRPr sz="21000">
          <a:solidFill>
            <a:schemeClr val="tx2"/>
          </a:solidFill>
          <a:latin typeface="Times New Roman" panose="02020603050405020304" pitchFamily="18" charset="0"/>
        </a:defRPr>
      </a:lvl6pPr>
      <a:lvl7pPr marL="914400" algn="ctr" defTabSz="4352925" rtl="0" eaLnBrk="0" fontAlgn="base" hangingPunct="0">
        <a:spcBef>
          <a:spcPct val="0"/>
        </a:spcBef>
        <a:spcAft>
          <a:spcPct val="0"/>
        </a:spcAft>
        <a:defRPr sz="21000">
          <a:solidFill>
            <a:schemeClr val="tx2"/>
          </a:solidFill>
          <a:latin typeface="Times New Roman" panose="02020603050405020304" pitchFamily="18" charset="0"/>
        </a:defRPr>
      </a:lvl7pPr>
      <a:lvl8pPr marL="1371600" algn="ctr" defTabSz="4352925" rtl="0" eaLnBrk="0" fontAlgn="base" hangingPunct="0">
        <a:spcBef>
          <a:spcPct val="0"/>
        </a:spcBef>
        <a:spcAft>
          <a:spcPct val="0"/>
        </a:spcAft>
        <a:defRPr sz="21000">
          <a:solidFill>
            <a:schemeClr val="tx2"/>
          </a:solidFill>
          <a:latin typeface="Times New Roman" panose="02020603050405020304" pitchFamily="18" charset="0"/>
        </a:defRPr>
      </a:lvl8pPr>
      <a:lvl9pPr marL="1828800" algn="ctr" defTabSz="4352925" rtl="0" eaLnBrk="0" fontAlgn="base" hangingPunct="0">
        <a:spcBef>
          <a:spcPct val="0"/>
        </a:spcBef>
        <a:spcAft>
          <a:spcPct val="0"/>
        </a:spcAft>
        <a:defRPr sz="21000">
          <a:solidFill>
            <a:schemeClr val="tx2"/>
          </a:solidFill>
          <a:latin typeface="Times New Roman" panose="02020603050405020304" pitchFamily="18" charset="0"/>
        </a:defRPr>
      </a:lvl9pPr>
    </p:titleStyle>
    <p:bodyStyle>
      <a:lvl1pPr marL="1630363" indent="-1630363"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488"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413" indent="-1087438"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3" Type="http://schemas.openxmlformats.org/officeDocument/2006/relationships/image" Target="../media/image6.png"/><Relationship Id="rId3" Type="http://schemas.openxmlformats.org/officeDocument/2006/relationships/image" Target="../media/image2.png"/><Relationship Id="rId12" Type="http://schemas.openxmlformats.org/officeDocument/2006/relationships/image" Target="../media/image11.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5">
            <a:extLst>
              <a:ext uri="{FF2B5EF4-FFF2-40B4-BE49-F238E27FC236}">
                <a16:creationId xmlns:a16="http://schemas.microsoft.com/office/drawing/2014/main" id="{832D2051-C062-FAF4-F19A-41446DF68753}"/>
              </a:ext>
            </a:extLst>
          </p:cNvPr>
          <p:cNvSpPr>
            <a:spLocks noChangeArrowheads="1"/>
          </p:cNvSpPr>
          <p:nvPr/>
        </p:nvSpPr>
        <p:spPr bwMode="auto">
          <a:xfrm>
            <a:off x="11085513" y="5339378"/>
            <a:ext cx="9872662" cy="38404800"/>
          </a:xfrm>
          <a:prstGeom prst="rect">
            <a:avLst/>
          </a:prstGeom>
          <a:solidFill>
            <a:srgbClr val="FFFF00">
              <a:alpha val="50195"/>
            </a:srgbClr>
          </a:solidFill>
          <a:ln>
            <a:noFill/>
          </a:ln>
          <a:effectLst/>
          <a:extLst>
            <a:ext uri="{91240B29-F687-4F45-9708-019B960494DF}">
              <a14:hiddenLine xmlns:a14="http://schemas.microsoft.com/office/drawing/2010/main" w="127000">
                <a:solidFill>
                  <a:srgbClr val="99CC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476250"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ctr">
              <a:spcBef>
                <a:spcPct val="0"/>
              </a:spcBef>
              <a:buFontTx/>
              <a:buNone/>
            </a:pPr>
            <a:endParaRPr lang="en-US" altLang="de-DE" sz="2500"/>
          </a:p>
        </p:txBody>
      </p:sp>
      <p:sp>
        <p:nvSpPr>
          <p:cNvPr id="2051" name="Rectangle 5">
            <a:extLst>
              <a:ext uri="{FF2B5EF4-FFF2-40B4-BE49-F238E27FC236}">
                <a16:creationId xmlns:a16="http://schemas.microsoft.com/office/drawing/2014/main" id="{5C9D837C-BDB9-2973-CD96-A37E4B489194}"/>
              </a:ext>
            </a:extLst>
          </p:cNvPr>
          <p:cNvSpPr>
            <a:spLocks noChangeArrowheads="1"/>
          </p:cNvSpPr>
          <p:nvPr/>
        </p:nvSpPr>
        <p:spPr bwMode="auto">
          <a:xfrm>
            <a:off x="319088" y="5429250"/>
            <a:ext cx="9872662" cy="38404800"/>
          </a:xfrm>
          <a:prstGeom prst="rect">
            <a:avLst/>
          </a:prstGeom>
          <a:solidFill>
            <a:srgbClr val="FFFF00">
              <a:alpha val="50195"/>
            </a:srgbClr>
          </a:solidFill>
          <a:ln>
            <a:noFill/>
          </a:ln>
          <a:effectLst/>
          <a:extLst>
            <a:ext uri="{91240B29-F687-4F45-9708-019B960494DF}">
              <a14:hiddenLine xmlns:a14="http://schemas.microsoft.com/office/drawing/2010/main" w="127000">
                <a:solidFill>
                  <a:srgbClr val="99CC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476250"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ctr">
              <a:spcBef>
                <a:spcPct val="0"/>
              </a:spcBef>
              <a:buFontTx/>
              <a:buNone/>
            </a:pPr>
            <a:endParaRPr lang="en-US" altLang="de-DE" sz="2500" dirty="0"/>
          </a:p>
        </p:txBody>
      </p:sp>
      <p:sp>
        <p:nvSpPr>
          <p:cNvPr id="2052" name="Rectangle 7">
            <a:extLst>
              <a:ext uri="{FF2B5EF4-FFF2-40B4-BE49-F238E27FC236}">
                <a16:creationId xmlns:a16="http://schemas.microsoft.com/office/drawing/2014/main" id="{1070A801-669A-94C9-E74B-D37D13B50AE3}"/>
              </a:ext>
            </a:extLst>
          </p:cNvPr>
          <p:cNvSpPr>
            <a:spLocks noChangeArrowheads="1"/>
          </p:cNvSpPr>
          <p:nvPr/>
        </p:nvSpPr>
        <p:spPr bwMode="auto">
          <a:xfrm>
            <a:off x="21370925" y="5334000"/>
            <a:ext cx="9874250" cy="38404800"/>
          </a:xfrm>
          <a:prstGeom prst="rect">
            <a:avLst/>
          </a:prstGeom>
          <a:solidFill>
            <a:srgbClr val="FFFF00">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476250"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ctr">
              <a:spcBef>
                <a:spcPct val="0"/>
              </a:spcBef>
              <a:buFontTx/>
              <a:buNone/>
            </a:pPr>
            <a:endParaRPr lang="en-US" altLang="de-DE" sz="2500"/>
          </a:p>
        </p:txBody>
      </p:sp>
      <p:sp>
        <p:nvSpPr>
          <p:cNvPr id="2053" name="Rectangle 10">
            <a:extLst>
              <a:ext uri="{FF2B5EF4-FFF2-40B4-BE49-F238E27FC236}">
                <a16:creationId xmlns:a16="http://schemas.microsoft.com/office/drawing/2014/main" id="{8245F32E-1A2B-8C63-488A-5A7B1C04ABBB}"/>
              </a:ext>
            </a:extLst>
          </p:cNvPr>
          <p:cNvSpPr>
            <a:spLocks noChangeArrowheads="1"/>
          </p:cNvSpPr>
          <p:nvPr/>
        </p:nvSpPr>
        <p:spPr bwMode="auto">
          <a:xfrm>
            <a:off x="793750" y="-244475"/>
            <a:ext cx="32004000" cy="6043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325" tIns="47662" rIns="95325" bIns="47662" anchor="ctr"/>
          <a:lstStyle>
            <a:lvl1pPr marL="457200" defTabSz="952500">
              <a:spcBef>
                <a:spcPct val="20000"/>
              </a:spcBef>
              <a:buChar char="•"/>
              <a:defRPr sz="15300">
                <a:solidFill>
                  <a:schemeClr val="tx1"/>
                </a:solidFill>
                <a:latin typeface="Times New Roman" panose="02020603050405020304" pitchFamily="18" charset="0"/>
              </a:defRPr>
            </a:lvl1pPr>
            <a:lvl2pPr marL="933450" indent="-457200" defTabSz="952500">
              <a:spcBef>
                <a:spcPct val="20000"/>
              </a:spcBef>
              <a:buChar char="–"/>
              <a:defRPr sz="13400">
                <a:solidFill>
                  <a:schemeClr val="tx1"/>
                </a:solidFill>
                <a:latin typeface="Times New Roman" panose="02020603050405020304" pitchFamily="18" charset="0"/>
              </a:defRPr>
            </a:lvl2pPr>
            <a:lvl3pPr marL="1409700" indent="-457200" defTabSz="952500">
              <a:spcBef>
                <a:spcPct val="20000"/>
              </a:spcBef>
              <a:buChar char="•"/>
              <a:defRPr sz="11500">
                <a:solidFill>
                  <a:schemeClr val="tx1"/>
                </a:solidFill>
                <a:latin typeface="Times New Roman" panose="02020603050405020304" pitchFamily="18" charset="0"/>
              </a:defRPr>
            </a:lvl3pPr>
            <a:lvl4pPr marL="1885950" indent="-457200" defTabSz="952500">
              <a:spcBef>
                <a:spcPct val="20000"/>
              </a:spcBef>
              <a:buChar char="–"/>
              <a:defRPr sz="9500">
                <a:solidFill>
                  <a:schemeClr val="tx1"/>
                </a:solidFill>
                <a:latin typeface="Times New Roman" panose="02020603050405020304" pitchFamily="18" charset="0"/>
              </a:defRPr>
            </a:lvl4pPr>
            <a:lvl5pPr marL="2362200" indent="-457200" defTabSz="952500">
              <a:spcBef>
                <a:spcPct val="20000"/>
              </a:spcBef>
              <a:buChar char="»"/>
              <a:defRPr sz="9500">
                <a:solidFill>
                  <a:schemeClr val="tx1"/>
                </a:solidFill>
                <a:latin typeface="Times New Roman" panose="02020603050405020304" pitchFamily="18" charset="0"/>
              </a:defRPr>
            </a:lvl5pPr>
            <a:lvl6pPr marL="2819400" indent="-457200"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3276600" indent="-457200"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733800" indent="-457200"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4191000" indent="-457200"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ctr">
              <a:spcBef>
                <a:spcPts val="3600"/>
              </a:spcBef>
              <a:spcAft>
                <a:spcPts val="600"/>
              </a:spcAft>
              <a:buFontTx/>
              <a:buNone/>
            </a:pPr>
            <a:r>
              <a:rPr lang="en-GB" altLang="zh-CN" sz="4800" b="1" dirty="0">
                <a:ea typeface="宋体" panose="02010600030101010101" pitchFamily="2" charset="-122"/>
              </a:rPr>
              <a:t>A control method for multiple light sources in photovoltaic agriculture </a:t>
            </a:r>
            <a:endParaRPr lang="zh-CN" altLang="zh-CN" sz="4800" b="1" dirty="0">
              <a:ea typeface="宋体" panose="02010600030101010101" pitchFamily="2" charset="-122"/>
            </a:endParaRPr>
          </a:p>
          <a:p>
            <a:pPr algn="ctr">
              <a:spcBef>
                <a:spcPct val="0"/>
              </a:spcBef>
              <a:buFontTx/>
              <a:buNone/>
            </a:pPr>
            <a:r>
              <a:rPr lang="es-CL" altLang="de-DE" sz="4800" b="1" dirty="0">
                <a:latin typeface="+mn-lt"/>
              </a:rPr>
              <a:t>   </a:t>
            </a:r>
          </a:p>
          <a:p>
            <a:pPr marL="228600" algn="ctr">
              <a:spcAft>
                <a:spcPts val="600"/>
              </a:spcAft>
            </a:pPr>
            <a:r>
              <a:rPr lang="de-DE" sz="3600" b="1" dirty="0" err="1">
                <a:effectLst/>
                <a:latin typeface="+mn-lt"/>
                <a:ea typeface="DengXian" panose="02010600030101010101" pitchFamily="2" charset="-122"/>
                <a:cs typeface="Arial" panose="020B0604020202020204" pitchFamily="34" charset="0"/>
              </a:rPr>
              <a:t>Wanjiang</a:t>
            </a:r>
            <a:r>
              <a:rPr lang="de-DE" sz="3600" b="1" dirty="0">
                <a:effectLst/>
                <a:latin typeface="+mn-lt"/>
                <a:ea typeface="DengXian" panose="02010600030101010101" pitchFamily="2" charset="-122"/>
                <a:cs typeface="Arial" panose="020B0604020202020204" pitchFamily="34" charset="0"/>
              </a:rPr>
              <a:t> Bai</a:t>
            </a:r>
            <a:r>
              <a:rPr lang="de-DE" sz="3600" b="1" baseline="30000" dirty="0">
                <a:effectLst/>
                <a:latin typeface="+mn-lt"/>
                <a:ea typeface="DengXian" panose="02010600030101010101" pitchFamily="2" charset="-122"/>
                <a:cs typeface="Arial" panose="020B0604020202020204" pitchFamily="34" charset="0"/>
              </a:rPr>
              <a:t> 1</a:t>
            </a:r>
            <a:r>
              <a:rPr lang="de-DE" sz="3600" b="1" dirty="0">
                <a:effectLst/>
                <a:latin typeface="+mn-lt"/>
                <a:ea typeface="DengXian" panose="02010600030101010101" pitchFamily="2" charset="-122"/>
                <a:cs typeface="Arial" panose="020B0604020202020204" pitchFamily="34" charset="0"/>
              </a:rPr>
              <a:t>, </a:t>
            </a:r>
            <a:r>
              <a:rPr lang="de-DE" sz="3600" b="1" u="sng" dirty="0" err="1">
                <a:effectLst/>
                <a:latin typeface="+mn-lt"/>
                <a:ea typeface="DengXian" panose="02010600030101010101" pitchFamily="2" charset="-122"/>
                <a:cs typeface="Arial" panose="020B0604020202020204" pitchFamily="34" charset="0"/>
              </a:rPr>
              <a:t>Qinghua</a:t>
            </a:r>
            <a:r>
              <a:rPr lang="de-DE" sz="3600" b="1" u="sng" dirty="0">
                <a:effectLst/>
                <a:latin typeface="+mn-lt"/>
                <a:ea typeface="DengXian" panose="02010600030101010101" pitchFamily="2" charset="-122"/>
                <a:cs typeface="Arial" panose="020B0604020202020204" pitchFamily="34" charset="0"/>
              </a:rPr>
              <a:t> L</a:t>
            </a:r>
            <a:r>
              <a:rPr lang="en-US" sz="3600" b="1" u="sng" dirty="0" err="1">
                <a:effectLst/>
                <a:latin typeface="+mn-lt"/>
                <a:ea typeface="DengXian" panose="02010600030101010101" pitchFamily="2" charset="-122"/>
                <a:cs typeface="Arial" panose="020B0604020202020204" pitchFamily="34" charset="0"/>
              </a:rPr>
              <a:t>yu</a:t>
            </a:r>
            <a:r>
              <a:rPr lang="de-DE" sz="3600" b="1" u="sng" baseline="30000" dirty="0">
                <a:effectLst/>
                <a:latin typeface="+mn-lt"/>
                <a:ea typeface="DengXian" panose="02010600030101010101" pitchFamily="2" charset="-122"/>
                <a:cs typeface="Arial" panose="020B0604020202020204" pitchFamily="34" charset="0"/>
              </a:rPr>
              <a:t> </a:t>
            </a:r>
            <a:r>
              <a:rPr lang="de-DE" sz="3600" b="1" baseline="30000" dirty="0">
                <a:effectLst/>
                <a:latin typeface="+mn-lt"/>
                <a:ea typeface="DengXian" panose="02010600030101010101" pitchFamily="2" charset="-122"/>
                <a:cs typeface="Arial" panose="020B0604020202020204" pitchFamily="34" charset="0"/>
              </a:rPr>
              <a:t>1*</a:t>
            </a:r>
            <a:r>
              <a:rPr lang="de-DE" sz="3600" b="1" dirty="0">
                <a:effectLst/>
                <a:latin typeface="+mn-lt"/>
                <a:ea typeface="DengXian" panose="02010600030101010101" pitchFamily="2" charset="-122"/>
                <a:cs typeface="Arial" panose="020B0604020202020204" pitchFamily="34" charset="0"/>
              </a:rPr>
              <a:t>, </a:t>
            </a:r>
            <a:r>
              <a:rPr lang="de-DE" sz="3600" b="1" dirty="0" err="1">
                <a:effectLst/>
                <a:latin typeface="+mn-lt"/>
                <a:ea typeface="DengXian" panose="02010600030101010101" pitchFamily="2" charset="-122"/>
                <a:cs typeface="Arial" panose="020B0604020202020204" pitchFamily="34" charset="0"/>
              </a:rPr>
              <a:t>Zhuoyi</a:t>
            </a:r>
            <a:r>
              <a:rPr lang="de-DE" sz="3600" b="1" dirty="0">
                <a:effectLst/>
                <a:latin typeface="+mn-lt"/>
                <a:ea typeface="DengXian" panose="02010600030101010101" pitchFamily="2" charset="-122"/>
                <a:cs typeface="Arial" panose="020B0604020202020204" pitchFamily="34" charset="0"/>
              </a:rPr>
              <a:t> Ling</a:t>
            </a:r>
            <a:r>
              <a:rPr lang="de-DE" sz="3600" b="1" baseline="30000" dirty="0">
                <a:effectLst/>
                <a:latin typeface="+mn-lt"/>
                <a:ea typeface="DengXian" panose="02010600030101010101" pitchFamily="2" charset="-122"/>
                <a:cs typeface="Arial" panose="020B0604020202020204" pitchFamily="34" charset="0"/>
              </a:rPr>
              <a:t> </a:t>
            </a:r>
            <a:r>
              <a:rPr lang="en-US" sz="3600" b="1" baseline="30000" dirty="0">
                <a:effectLst/>
                <a:latin typeface="+mn-lt"/>
                <a:ea typeface="DengXian" panose="02010600030101010101" pitchFamily="2" charset="-122"/>
                <a:cs typeface="Arial" panose="020B0604020202020204" pitchFamily="34" charset="0"/>
              </a:rPr>
              <a:t>1</a:t>
            </a:r>
            <a:r>
              <a:rPr lang="de-DE" sz="3600" b="1" dirty="0">
                <a:effectLst/>
                <a:latin typeface="+mn-lt"/>
                <a:ea typeface="DengXian" panose="02010600030101010101" pitchFamily="2" charset="-122"/>
                <a:cs typeface="Arial" panose="020B0604020202020204" pitchFamily="34" charset="0"/>
              </a:rPr>
              <a:t>, </a:t>
            </a:r>
            <a:r>
              <a:rPr lang="de-DE" sz="3600" b="1" dirty="0" err="1">
                <a:effectLst/>
                <a:latin typeface="+mn-lt"/>
                <a:ea typeface="DengXian" panose="02010600030101010101" pitchFamily="2" charset="-122"/>
                <a:cs typeface="Arial" panose="020B0604020202020204" pitchFamily="34" charset="0"/>
              </a:rPr>
              <a:t>Xinfang</a:t>
            </a:r>
            <a:r>
              <a:rPr lang="de-DE" sz="3600" b="1" dirty="0">
                <a:effectLst/>
                <a:latin typeface="+mn-lt"/>
                <a:ea typeface="DengXian" panose="02010600030101010101" pitchFamily="2" charset="-122"/>
                <a:cs typeface="Arial" panose="020B0604020202020204" pitchFamily="34" charset="0"/>
              </a:rPr>
              <a:t> Zhao</a:t>
            </a:r>
            <a:r>
              <a:rPr lang="de-DE" sz="3600" b="1" baseline="30000" dirty="0">
                <a:effectLst/>
                <a:latin typeface="+mn-lt"/>
                <a:ea typeface="DengXian" panose="02010600030101010101" pitchFamily="2" charset="-122"/>
                <a:cs typeface="Arial" panose="020B0604020202020204" pitchFamily="34" charset="0"/>
              </a:rPr>
              <a:t> </a:t>
            </a:r>
            <a:r>
              <a:rPr lang="en-US" sz="3600" b="1" baseline="30000" dirty="0">
                <a:effectLst/>
                <a:latin typeface="+mn-lt"/>
                <a:ea typeface="DengXian" panose="02010600030101010101" pitchFamily="2" charset="-122"/>
                <a:cs typeface="Arial" panose="020B0604020202020204" pitchFamily="34" charset="0"/>
              </a:rPr>
              <a:t>1</a:t>
            </a:r>
            <a:r>
              <a:rPr lang="en-US" sz="3600" b="1" dirty="0">
                <a:effectLst/>
                <a:latin typeface="+mn-lt"/>
                <a:ea typeface="DengXian" panose="02010600030101010101" pitchFamily="2" charset="-122"/>
                <a:cs typeface="Arial" panose="020B0604020202020204" pitchFamily="34" charset="0"/>
              </a:rPr>
              <a:t>,</a:t>
            </a:r>
            <a:r>
              <a:rPr lang="de-DE" sz="3600" b="1" dirty="0">
                <a:effectLst/>
                <a:latin typeface="+mn-lt"/>
                <a:ea typeface="DengXian" panose="02010600030101010101" pitchFamily="2" charset="-122"/>
                <a:cs typeface="Arial" panose="020B0604020202020204" pitchFamily="34" charset="0"/>
              </a:rPr>
              <a:t>Hui L</a:t>
            </a:r>
            <a:r>
              <a:rPr lang="en-US" sz="3600" b="1" dirty="0" err="1">
                <a:effectLst/>
                <a:latin typeface="+mn-lt"/>
                <a:ea typeface="DengXian" panose="02010600030101010101" pitchFamily="2" charset="-122"/>
                <a:cs typeface="Arial" panose="020B0604020202020204" pitchFamily="34" charset="0"/>
              </a:rPr>
              <a:t>yu</a:t>
            </a:r>
            <a:r>
              <a:rPr lang="de-DE" sz="3600" b="1" baseline="30000" dirty="0">
                <a:effectLst/>
                <a:latin typeface="+mn-lt"/>
                <a:ea typeface="DengXian" panose="02010600030101010101" pitchFamily="2" charset="-122"/>
                <a:cs typeface="Arial" panose="020B0604020202020204" pitchFamily="34" charset="0"/>
              </a:rPr>
              <a:t> 1</a:t>
            </a:r>
            <a:r>
              <a:rPr lang="en-US" sz="3600" b="1" dirty="0">
                <a:effectLst/>
                <a:latin typeface="+mn-lt"/>
                <a:ea typeface="DengXian" panose="02010600030101010101" pitchFamily="2" charset="-122"/>
                <a:cs typeface="Arial" panose="020B0604020202020204" pitchFamily="34" charset="0"/>
              </a:rPr>
              <a:t>, </a:t>
            </a:r>
            <a:r>
              <a:rPr lang="en-US" sz="3600" b="1" dirty="0" err="1">
                <a:effectLst/>
                <a:latin typeface="+mn-lt"/>
                <a:ea typeface="DengXian" panose="02010600030101010101" pitchFamily="2" charset="-122"/>
                <a:cs typeface="Arial" panose="020B0604020202020204" pitchFamily="34" charset="0"/>
              </a:rPr>
              <a:t>Zhongsheng</a:t>
            </a:r>
            <a:r>
              <a:rPr lang="en-US" sz="3600" b="1" dirty="0">
                <a:effectLst/>
                <a:latin typeface="+mn-lt"/>
                <a:ea typeface="DengXian" panose="02010600030101010101" pitchFamily="2" charset="-122"/>
                <a:cs typeface="Arial" panose="020B0604020202020204" pitchFamily="34" charset="0"/>
              </a:rPr>
              <a:t> Zhai</a:t>
            </a:r>
            <a:r>
              <a:rPr lang="en-US" sz="3600" b="1" baseline="30000" dirty="0">
                <a:effectLst/>
                <a:latin typeface="+mn-lt"/>
                <a:ea typeface="DengXian" panose="02010600030101010101" pitchFamily="2" charset="-122"/>
                <a:cs typeface="Arial" panose="020B0604020202020204" pitchFamily="34" charset="0"/>
              </a:rPr>
              <a:t>2</a:t>
            </a:r>
            <a:r>
              <a:rPr lang="en-US" sz="3600" b="1" dirty="0">
                <a:effectLst/>
                <a:latin typeface="+mn-lt"/>
                <a:ea typeface="DengXian" panose="02010600030101010101" pitchFamily="2" charset="-122"/>
                <a:cs typeface="Arial" panose="020B0604020202020204" pitchFamily="34" charset="0"/>
              </a:rPr>
              <a:t>, </a:t>
            </a:r>
            <a:r>
              <a:rPr lang="en-US" sz="3600" b="1" dirty="0" err="1">
                <a:effectLst/>
                <a:latin typeface="+mn-lt"/>
                <a:ea typeface="DengXian" panose="02010600030101010101" pitchFamily="2" charset="-122"/>
                <a:cs typeface="Arial" panose="020B0604020202020204" pitchFamily="34" charset="0"/>
              </a:rPr>
              <a:t>Saffa</a:t>
            </a:r>
            <a:r>
              <a:rPr lang="en-US" sz="3600" b="1" dirty="0">
                <a:effectLst/>
                <a:latin typeface="+mn-lt"/>
                <a:ea typeface="DengXian" panose="02010600030101010101" pitchFamily="2" charset="-122"/>
                <a:cs typeface="Arial" panose="020B0604020202020204" pitchFamily="34" charset="0"/>
              </a:rPr>
              <a:t> Riffat</a:t>
            </a:r>
            <a:r>
              <a:rPr lang="en-US" sz="3600" b="1" baseline="30000" dirty="0">
                <a:effectLst/>
                <a:latin typeface="+mn-lt"/>
                <a:ea typeface="DengXian" panose="02010600030101010101" pitchFamily="2" charset="-122"/>
                <a:cs typeface="Arial" panose="020B0604020202020204" pitchFamily="34" charset="0"/>
              </a:rPr>
              <a:t>3</a:t>
            </a:r>
            <a:endParaRPr lang="de-DE" sz="3600" b="1" dirty="0">
              <a:effectLst/>
              <a:latin typeface="+mn-lt"/>
              <a:ea typeface="DengXian" panose="02010600030101010101" pitchFamily="2" charset="-122"/>
              <a:cs typeface="Arial" panose="020B0604020202020204" pitchFamily="34" charset="0"/>
            </a:endParaRPr>
          </a:p>
          <a:p>
            <a:pPr algn="ctr">
              <a:spcAft>
                <a:spcPts val="600"/>
              </a:spcAft>
            </a:pPr>
            <a:r>
              <a:rPr lang="en-US" sz="2800" i="1" baseline="30000" dirty="0">
                <a:effectLst/>
                <a:latin typeface="+mn-lt"/>
                <a:ea typeface="DengXian" panose="02010600030101010101" pitchFamily="2" charset="-122"/>
                <a:cs typeface="Arial" panose="020B0604020202020204" pitchFamily="34" charset="0"/>
              </a:rPr>
              <a:t>1</a:t>
            </a:r>
            <a:r>
              <a:rPr lang="en-GB" sz="2800" i="1" dirty="0">
                <a:effectLst/>
                <a:latin typeface="+mn-lt"/>
                <a:ea typeface="DengXian" panose="02010600030101010101" pitchFamily="2" charset="-122"/>
                <a:cs typeface="Arial" panose="020B0604020202020204" pitchFamily="34" charset="0"/>
              </a:rPr>
              <a:t>National “111 Research </a:t>
            </a:r>
            <a:r>
              <a:rPr lang="en-GB" sz="2800" i="1" dirty="0" err="1">
                <a:effectLst/>
                <a:latin typeface="+mn-lt"/>
                <a:ea typeface="DengXian" panose="02010600030101010101" pitchFamily="2" charset="-122"/>
                <a:cs typeface="Arial" panose="020B0604020202020204" pitchFamily="34" charset="0"/>
              </a:rPr>
              <a:t>Center</a:t>
            </a:r>
            <a:r>
              <a:rPr lang="en-GB" sz="2800" i="1" dirty="0">
                <a:effectLst/>
                <a:latin typeface="+mn-lt"/>
                <a:ea typeface="DengXian" panose="02010600030101010101" pitchFamily="2" charset="-122"/>
                <a:cs typeface="Arial" panose="020B0604020202020204" pitchFamily="34" charset="0"/>
              </a:rPr>
              <a:t>” Microelectronics and Integrated Circuits</a:t>
            </a:r>
            <a:r>
              <a:rPr lang="en-US" sz="2800" i="1" dirty="0">
                <a:effectLst/>
                <a:latin typeface="+mn-lt"/>
                <a:ea typeface="DengXian" panose="02010600030101010101" pitchFamily="2" charset="-122"/>
                <a:cs typeface="Arial" panose="020B0604020202020204" pitchFamily="34" charset="0"/>
              </a:rPr>
              <a:t>，</a:t>
            </a:r>
            <a:r>
              <a:rPr lang="en-GB" sz="2800" i="1" dirty="0">
                <a:effectLst/>
                <a:latin typeface="+mn-lt"/>
                <a:ea typeface="DengXian" panose="02010600030101010101" pitchFamily="2" charset="-122"/>
                <a:cs typeface="Arial" panose="020B0604020202020204" pitchFamily="34" charset="0"/>
              </a:rPr>
              <a:t>School of Science</a:t>
            </a:r>
            <a:r>
              <a:rPr lang="en-US" sz="2800" i="1" dirty="0">
                <a:effectLst/>
                <a:latin typeface="+mn-lt"/>
                <a:ea typeface="DengXian" panose="02010600030101010101" pitchFamily="2" charset="-122"/>
                <a:cs typeface="Arial" panose="020B0604020202020204" pitchFamily="34" charset="0"/>
              </a:rPr>
              <a:t>，</a:t>
            </a:r>
            <a:r>
              <a:rPr lang="en-GB" sz="2800" i="1" dirty="0">
                <a:effectLst/>
                <a:latin typeface="+mn-lt"/>
                <a:ea typeface="DengXian" panose="02010600030101010101" pitchFamily="2" charset="-122"/>
                <a:cs typeface="Arial" panose="020B0604020202020204" pitchFamily="34" charset="0"/>
              </a:rPr>
              <a:t> Hubei University of Technology</a:t>
            </a:r>
            <a:endParaRPr lang="de-DE" sz="2800" i="1" dirty="0">
              <a:effectLst/>
              <a:latin typeface="+mn-lt"/>
              <a:ea typeface="DengXian" panose="02010600030101010101" pitchFamily="2" charset="-122"/>
              <a:cs typeface="Arial" panose="020B0604020202020204" pitchFamily="34" charset="0"/>
            </a:endParaRPr>
          </a:p>
          <a:p>
            <a:pPr algn="ctr">
              <a:spcAft>
                <a:spcPts val="600"/>
              </a:spcAft>
            </a:pPr>
            <a:r>
              <a:rPr lang="en-US" sz="2800" i="1" baseline="30000" dirty="0">
                <a:effectLst/>
                <a:latin typeface="+mn-lt"/>
                <a:ea typeface="DengXian" panose="02010600030101010101" pitchFamily="2" charset="-122"/>
                <a:cs typeface="Arial" panose="020B0604020202020204" pitchFamily="34" charset="0"/>
              </a:rPr>
              <a:t>2</a:t>
            </a:r>
            <a:r>
              <a:rPr lang="en-GB" sz="2800" i="1" dirty="0">
                <a:effectLst/>
                <a:latin typeface="+mn-lt"/>
                <a:ea typeface="DengXian" panose="02010600030101010101" pitchFamily="2" charset="-122"/>
                <a:cs typeface="Arial" panose="020B0604020202020204" pitchFamily="34" charset="0"/>
              </a:rPr>
              <a:t>School of </a:t>
            </a:r>
            <a:r>
              <a:rPr lang="en-GB" sz="2800" b="0" i="1" u="none" strike="noStrike" dirty="0">
                <a:effectLst/>
                <a:latin typeface="+mn-lt"/>
                <a:ea typeface="DengXian" panose="02010600030101010101" pitchFamily="2" charset="-122"/>
                <a:cs typeface="Arial" panose="020B0604020202020204" pitchFamily="34" charset="0"/>
              </a:rPr>
              <a:t>mechanical engineering</a:t>
            </a:r>
            <a:r>
              <a:rPr lang="en-GB" sz="2800" i="1" dirty="0">
                <a:effectLst/>
                <a:latin typeface="+mn-lt"/>
                <a:ea typeface="DengXian" panose="02010600030101010101" pitchFamily="2" charset="-122"/>
                <a:cs typeface="Arial" panose="020B0604020202020204" pitchFamily="34" charset="0"/>
              </a:rPr>
              <a:t>, Hubei University of Technology, Wuhan 430068, China</a:t>
            </a:r>
            <a:endParaRPr lang="de-DE" sz="2800" i="1" dirty="0">
              <a:effectLst/>
              <a:latin typeface="+mn-lt"/>
              <a:ea typeface="DengXian" panose="02010600030101010101" pitchFamily="2" charset="-122"/>
              <a:cs typeface="Arial" panose="020B0604020202020204" pitchFamily="34" charset="0"/>
            </a:endParaRPr>
          </a:p>
          <a:p>
            <a:pPr algn="ctr"/>
            <a:r>
              <a:rPr lang="en-US" sz="2800" kern="0" baseline="30000" dirty="0">
                <a:effectLst/>
                <a:latin typeface="+mn-lt"/>
                <a:ea typeface="DengXian" panose="02010600030101010101" pitchFamily="2" charset="-122"/>
                <a:cs typeface="Arial" panose="020B0604020202020204" pitchFamily="34" charset="0"/>
              </a:rPr>
              <a:t>3</a:t>
            </a:r>
            <a:r>
              <a:rPr lang="en-US" sz="2800" kern="0" dirty="0">
                <a:effectLst/>
                <a:latin typeface="+mn-lt"/>
                <a:ea typeface="DengXian" panose="02010600030101010101" pitchFamily="2" charset="-122"/>
                <a:cs typeface="Arial" panose="020B0604020202020204" pitchFamily="34" charset="0"/>
              </a:rPr>
              <a:t>Department of Architecture &amp; Built </a:t>
            </a:r>
            <a:r>
              <a:rPr lang="en-US" sz="2800" kern="0" dirty="0" err="1">
                <a:effectLst/>
                <a:latin typeface="+mn-lt"/>
                <a:ea typeface="DengXian" panose="02010600030101010101" pitchFamily="2" charset="-122"/>
                <a:cs typeface="Arial" panose="020B0604020202020204" pitchFamily="34" charset="0"/>
              </a:rPr>
              <a:t>Environment,The</a:t>
            </a:r>
            <a:r>
              <a:rPr lang="en-US" sz="2800" kern="0" dirty="0">
                <a:effectLst/>
                <a:latin typeface="+mn-lt"/>
                <a:ea typeface="DengXian" panose="02010600030101010101" pitchFamily="2" charset="-122"/>
                <a:cs typeface="Arial" panose="020B0604020202020204" pitchFamily="34" charset="0"/>
              </a:rPr>
              <a:t> University of Nottingham, Nottingham,NG7 2RD,UK</a:t>
            </a:r>
            <a:endParaRPr lang="de-DE" sz="2800" kern="100" dirty="0">
              <a:effectLst/>
              <a:latin typeface="+mn-lt"/>
              <a:ea typeface="DengXian" panose="02010600030101010101" pitchFamily="2" charset="-122"/>
              <a:cs typeface="Arial" panose="020B0604020202020204" pitchFamily="34" charset="0"/>
            </a:endParaRPr>
          </a:p>
          <a:p>
            <a:pPr lvl="2" algn="ctr">
              <a:spcBef>
                <a:spcPct val="0"/>
              </a:spcBef>
              <a:buFontTx/>
              <a:buNone/>
            </a:pPr>
            <a:endParaRPr lang="es-ES" altLang="de-DE" sz="2900" i="1" dirty="0"/>
          </a:p>
          <a:p>
            <a:pPr lvl="2" algn="ctr">
              <a:spcBef>
                <a:spcPct val="0"/>
              </a:spcBef>
              <a:buFontTx/>
              <a:buNone/>
            </a:pPr>
            <a:endParaRPr lang="en-US" altLang="de-DE" sz="900" i="1" dirty="0"/>
          </a:p>
        </p:txBody>
      </p:sp>
      <p:sp>
        <p:nvSpPr>
          <p:cNvPr id="2054" name="Rectangle 14">
            <a:extLst>
              <a:ext uri="{FF2B5EF4-FFF2-40B4-BE49-F238E27FC236}">
                <a16:creationId xmlns:a16="http://schemas.microsoft.com/office/drawing/2014/main" id="{9577AA71-6212-DD62-1914-4B3C366F5244}"/>
              </a:ext>
            </a:extLst>
          </p:cNvPr>
          <p:cNvSpPr>
            <a:spLocks noChangeArrowheads="1"/>
          </p:cNvSpPr>
          <p:nvPr/>
        </p:nvSpPr>
        <p:spPr bwMode="auto">
          <a:xfrm>
            <a:off x="304800" y="5791200"/>
            <a:ext cx="9872663" cy="1581150"/>
          </a:xfrm>
          <a:prstGeom prst="rect">
            <a:avLst/>
          </a:prstGeom>
          <a:solidFill>
            <a:srgbClr val="FF0000"/>
          </a:solidFill>
          <a:ln>
            <a:noFill/>
          </a:ln>
          <a:effectLst/>
          <a:extLst>
            <a:ext uri="{91240B29-F687-4F45-9708-019B960494DF}">
              <a14:hiddenLine xmlns:a14="http://schemas.microsoft.com/office/drawing/2010/main" w="127000">
                <a:solidFill>
                  <a:srgbClr val="99CC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476250"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ctr">
              <a:spcBef>
                <a:spcPct val="0"/>
              </a:spcBef>
              <a:buFontTx/>
              <a:buNone/>
            </a:pPr>
            <a:r>
              <a:rPr lang="en-AU" altLang="de-DE" sz="5900" b="1"/>
              <a:t>Introduction</a:t>
            </a:r>
            <a:endParaRPr lang="en-AU" altLang="de-DE" sz="5900"/>
          </a:p>
        </p:txBody>
      </p:sp>
      <p:sp>
        <p:nvSpPr>
          <p:cNvPr id="2055" name="Rectangle 16">
            <a:extLst>
              <a:ext uri="{FF2B5EF4-FFF2-40B4-BE49-F238E27FC236}">
                <a16:creationId xmlns:a16="http://schemas.microsoft.com/office/drawing/2014/main" id="{D0C57CCC-31AA-1D41-0FBD-8D1274E3C68C}"/>
              </a:ext>
            </a:extLst>
          </p:cNvPr>
          <p:cNvSpPr>
            <a:spLocks noChangeArrowheads="1"/>
          </p:cNvSpPr>
          <p:nvPr/>
        </p:nvSpPr>
        <p:spPr bwMode="auto">
          <a:xfrm>
            <a:off x="21318538" y="28676600"/>
            <a:ext cx="9871075" cy="1581150"/>
          </a:xfrm>
          <a:prstGeom prst="rect">
            <a:avLst/>
          </a:prstGeom>
          <a:solidFill>
            <a:srgbClr val="FF0000"/>
          </a:solidFill>
          <a:ln>
            <a:noFill/>
          </a:ln>
          <a:effectLst/>
          <a:extLst>
            <a:ext uri="{91240B29-F687-4F45-9708-019B960494DF}">
              <a14:hiddenLine xmlns:a14="http://schemas.microsoft.com/office/drawing/2010/main" w="127000">
                <a:solidFill>
                  <a:srgbClr val="99CC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476250"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ctr">
              <a:spcBef>
                <a:spcPct val="0"/>
              </a:spcBef>
              <a:buFontTx/>
              <a:buNone/>
            </a:pPr>
            <a:r>
              <a:rPr lang="en-AU" altLang="de-DE" sz="5900" b="1"/>
              <a:t>Conclusions</a:t>
            </a:r>
          </a:p>
        </p:txBody>
      </p:sp>
      <p:sp>
        <p:nvSpPr>
          <p:cNvPr id="2056" name="Text Box 77">
            <a:extLst>
              <a:ext uri="{FF2B5EF4-FFF2-40B4-BE49-F238E27FC236}">
                <a16:creationId xmlns:a16="http://schemas.microsoft.com/office/drawing/2014/main" id="{AD1A2E98-A9B3-F835-C65B-DCAEA5D06F34}"/>
              </a:ext>
            </a:extLst>
          </p:cNvPr>
          <p:cNvSpPr txBox="1">
            <a:spLocks noChangeArrowheads="1"/>
          </p:cNvSpPr>
          <p:nvPr/>
        </p:nvSpPr>
        <p:spPr bwMode="auto">
          <a:xfrm>
            <a:off x="21482050" y="23080663"/>
            <a:ext cx="9869488" cy="4749800"/>
          </a:xfrm>
          <a:prstGeom prst="rect">
            <a:avLst/>
          </a:prstGeom>
          <a:noFill/>
          <a:ln>
            <a:noFill/>
          </a:ln>
          <a:effectLst/>
          <a:extLst>
            <a:ext uri="{909E8E84-426E-40DD-AFC4-6F175D3DCCD1}">
              <a14:hiddenFill xmlns:a14="http://schemas.microsoft.com/office/drawing/2010/main">
                <a:solidFill>
                  <a:srgbClr val="D3D0F4"/>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476250"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just">
              <a:spcBef>
                <a:spcPct val="50000"/>
              </a:spcBef>
            </a:pPr>
            <a:endParaRPr lang="en-US" altLang="de-DE" sz="3300"/>
          </a:p>
        </p:txBody>
      </p:sp>
      <p:sp>
        <p:nvSpPr>
          <p:cNvPr id="2057" name="Text Box 106">
            <a:extLst>
              <a:ext uri="{FF2B5EF4-FFF2-40B4-BE49-F238E27FC236}">
                <a16:creationId xmlns:a16="http://schemas.microsoft.com/office/drawing/2014/main" id="{7054B506-A2E1-6E27-CE66-EA3B14655D2F}"/>
              </a:ext>
            </a:extLst>
          </p:cNvPr>
          <p:cNvSpPr txBox="1">
            <a:spLocks noChangeArrowheads="1"/>
          </p:cNvSpPr>
          <p:nvPr/>
        </p:nvSpPr>
        <p:spPr bwMode="auto">
          <a:xfrm>
            <a:off x="21553488" y="4764088"/>
            <a:ext cx="9656762" cy="21877337"/>
          </a:xfrm>
          <a:prstGeom prst="rect">
            <a:avLst/>
          </a:prstGeom>
          <a:noFill/>
          <a:ln>
            <a:noFill/>
          </a:ln>
          <a:effectLst/>
          <a:extLst>
            <a:ext uri="{909E8E84-426E-40DD-AFC4-6F175D3DCCD1}">
              <a14:hiddenFill xmlns:a14="http://schemas.microsoft.com/office/drawing/2010/main">
                <a:solidFill>
                  <a:srgbClr val="D3D0F4"/>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indent="273050" defTabSz="952500">
              <a:spcBef>
                <a:spcPct val="20000"/>
              </a:spcBef>
              <a:buChar char="•"/>
              <a:defRPr sz="15300">
                <a:solidFill>
                  <a:schemeClr val="tx1"/>
                </a:solidFill>
                <a:latin typeface="Times New Roman" panose="02020603050405020304" pitchFamily="18" charset="0"/>
              </a:defRPr>
            </a:lvl1pPr>
            <a:lvl2pPr marL="682625"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just">
              <a:spcBef>
                <a:spcPct val="0"/>
              </a:spcBef>
              <a:spcAft>
                <a:spcPct val="40000"/>
              </a:spcAft>
            </a:pPr>
            <a:endParaRPr lang="en-US" altLang="de-DE" sz="3300"/>
          </a:p>
        </p:txBody>
      </p:sp>
      <p:sp>
        <p:nvSpPr>
          <p:cNvPr id="2058" name="Text Box 121">
            <a:extLst>
              <a:ext uri="{FF2B5EF4-FFF2-40B4-BE49-F238E27FC236}">
                <a16:creationId xmlns:a16="http://schemas.microsoft.com/office/drawing/2014/main" id="{A94CA2EE-F8A8-DD1E-6F9E-0B5732988BBF}"/>
              </a:ext>
            </a:extLst>
          </p:cNvPr>
          <p:cNvSpPr txBox="1">
            <a:spLocks noChangeArrowheads="1"/>
          </p:cNvSpPr>
          <p:nvPr/>
        </p:nvSpPr>
        <p:spPr bwMode="auto">
          <a:xfrm>
            <a:off x="735013" y="27940000"/>
            <a:ext cx="10017125" cy="869950"/>
          </a:xfrm>
          <a:prstGeom prst="rect">
            <a:avLst/>
          </a:prstGeom>
          <a:noFill/>
          <a:ln>
            <a:noFill/>
          </a:ln>
          <a:effectLst/>
          <a:extLst>
            <a:ext uri="{909E8E84-426E-40DD-AFC4-6F175D3DCCD1}">
              <a14:hiddenFill xmlns:a14="http://schemas.microsoft.com/office/drawing/2010/main">
                <a:solidFill>
                  <a:srgbClr val="D3D0F4"/>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marL="1630363" indent="-1630363" defTabSz="952500">
              <a:spcBef>
                <a:spcPct val="20000"/>
              </a:spcBef>
              <a:buChar char="•"/>
              <a:defRPr sz="15300">
                <a:solidFill>
                  <a:schemeClr val="tx1"/>
                </a:solidFill>
                <a:latin typeface="Times New Roman" panose="02020603050405020304" pitchFamily="18" charset="0"/>
              </a:defRPr>
            </a:lvl1pPr>
            <a:lvl2pPr marL="171450" indent="-1360488" defTabSz="952500">
              <a:spcBef>
                <a:spcPct val="20000"/>
              </a:spcBef>
              <a:buChar char="–"/>
              <a:defRPr sz="13400">
                <a:solidFill>
                  <a:schemeClr val="tx1"/>
                </a:solidFill>
                <a:latin typeface="Times New Roman" panose="02020603050405020304" pitchFamily="18" charset="0"/>
              </a:defRPr>
            </a:lvl2pPr>
            <a:lvl3pPr marL="341313"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lvl="2" algn="just">
              <a:spcBef>
                <a:spcPct val="0"/>
              </a:spcBef>
              <a:buFontTx/>
              <a:buNone/>
            </a:pPr>
            <a:r>
              <a:rPr lang="en-GB" altLang="zh-CN" sz="3300" b="1">
                <a:ea typeface="宋体" panose="02010600030101010101" pitchFamily="2" charset="-122"/>
                <a:cs typeface="Times New Roman" panose="02020603050405020304" pitchFamily="18" charset="0"/>
              </a:rPr>
              <a:t>Fig 1</a:t>
            </a:r>
            <a:r>
              <a:rPr lang="en-GB" altLang="zh-CN" sz="3300">
                <a:ea typeface="宋体" panose="02010600030101010101" pitchFamily="2" charset="-122"/>
                <a:cs typeface="Times New Roman" panose="02020603050405020304" pitchFamily="18" charset="0"/>
              </a:rPr>
              <a:t>. Schematic diagram of the overall structure</a:t>
            </a:r>
            <a:endParaRPr lang="zh-CN" altLang="zh-CN" sz="3300">
              <a:ea typeface="宋体" panose="02010600030101010101" pitchFamily="2" charset="-122"/>
              <a:cs typeface="Times New Roman" panose="02020603050405020304" pitchFamily="18" charset="0"/>
            </a:endParaRPr>
          </a:p>
          <a:p>
            <a:pPr lvl="2" algn="just">
              <a:spcBef>
                <a:spcPct val="0"/>
              </a:spcBef>
              <a:buFontTx/>
              <a:buNone/>
            </a:pPr>
            <a:endParaRPr lang="en-US" altLang="de-DE" sz="3300">
              <a:ea typeface="宋体" panose="02010600030101010101" pitchFamily="2" charset="-122"/>
              <a:cs typeface="Times New Roman" panose="02020603050405020304" pitchFamily="18" charset="0"/>
            </a:endParaRPr>
          </a:p>
        </p:txBody>
      </p:sp>
      <p:sp>
        <p:nvSpPr>
          <p:cNvPr id="2059" name="Rectangle 141">
            <a:extLst>
              <a:ext uri="{FF2B5EF4-FFF2-40B4-BE49-F238E27FC236}">
                <a16:creationId xmlns:a16="http://schemas.microsoft.com/office/drawing/2014/main" id="{D8AA480B-7D2D-D5C6-383F-0AAB1E2F52B1}"/>
              </a:ext>
            </a:extLst>
          </p:cNvPr>
          <p:cNvSpPr>
            <a:spLocks noChangeArrowheads="1"/>
          </p:cNvSpPr>
          <p:nvPr/>
        </p:nvSpPr>
        <p:spPr bwMode="auto">
          <a:xfrm>
            <a:off x="16002000" y="21944013"/>
            <a:ext cx="32004000" cy="0"/>
          </a:xfrm>
          <a:prstGeom prst="rect">
            <a:avLst/>
          </a:prstGeom>
          <a:noFill/>
          <a:ln>
            <a:noFill/>
          </a:ln>
          <a:effectLst/>
          <a:extLst>
            <a:ext uri="{909E8E84-426E-40DD-AFC4-6F175D3DCCD1}">
              <a14:hiddenFill xmlns:a14="http://schemas.microsoft.com/office/drawing/2010/main">
                <a:solidFill>
                  <a:srgbClr val="D3D0F4"/>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endParaRPr lang="de-DE" altLang="de-DE"/>
          </a:p>
        </p:txBody>
      </p:sp>
      <p:sp>
        <p:nvSpPr>
          <p:cNvPr id="2061" name="Rectangle 154">
            <a:extLst>
              <a:ext uri="{FF2B5EF4-FFF2-40B4-BE49-F238E27FC236}">
                <a16:creationId xmlns:a16="http://schemas.microsoft.com/office/drawing/2014/main" id="{E5F399ED-0D50-605D-ECFD-7EE862C54892}"/>
              </a:ext>
            </a:extLst>
          </p:cNvPr>
          <p:cNvSpPr>
            <a:spLocks noChangeArrowheads="1"/>
          </p:cNvSpPr>
          <p:nvPr/>
        </p:nvSpPr>
        <p:spPr bwMode="auto">
          <a:xfrm>
            <a:off x="21259800" y="36044188"/>
            <a:ext cx="9871075" cy="1579562"/>
          </a:xfrm>
          <a:prstGeom prst="rect">
            <a:avLst/>
          </a:prstGeom>
          <a:solidFill>
            <a:srgbClr val="FF0000"/>
          </a:solidFill>
          <a:ln>
            <a:noFill/>
          </a:ln>
          <a:effectLst/>
          <a:extLst>
            <a:ext uri="{91240B29-F687-4F45-9708-019B960494DF}">
              <a14:hiddenLine xmlns:a14="http://schemas.microsoft.com/office/drawing/2010/main" w="127000">
                <a:solidFill>
                  <a:srgbClr val="99CC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476250"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ctr">
              <a:spcBef>
                <a:spcPct val="0"/>
              </a:spcBef>
              <a:buFontTx/>
              <a:buNone/>
            </a:pPr>
            <a:r>
              <a:rPr lang="en-US" altLang="de-DE" sz="5900" b="1">
                <a:cs typeface="Times New Roman" panose="02020603050405020304" pitchFamily="18" charset="0"/>
              </a:rPr>
              <a:t>References</a:t>
            </a:r>
            <a:r>
              <a:rPr lang="es-ES" altLang="de-DE" sz="5900" b="1"/>
              <a:t> </a:t>
            </a:r>
            <a:endParaRPr lang="en-AU" altLang="de-DE" sz="5900" b="1"/>
          </a:p>
        </p:txBody>
      </p:sp>
      <p:sp>
        <p:nvSpPr>
          <p:cNvPr id="2062" name="Text Box 156">
            <a:extLst>
              <a:ext uri="{FF2B5EF4-FFF2-40B4-BE49-F238E27FC236}">
                <a16:creationId xmlns:a16="http://schemas.microsoft.com/office/drawing/2014/main" id="{A193A952-82E8-FB33-2E3A-30780E6DAE3D}"/>
              </a:ext>
            </a:extLst>
          </p:cNvPr>
          <p:cNvSpPr txBox="1">
            <a:spLocks noChangeArrowheads="1"/>
          </p:cNvSpPr>
          <p:nvPr/>
        </p:nvSpPr>
        <p:spPr bwMode="auto">
          <a:xfrm>
            <a:off x="21321713" y="32448500"/>
            <a:ext cx="9731375" cy="218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25" tIns="47662" rIns="95325" bIns="47662" anchor="ctr"/>
          <a:lstStyle>
            <a:lvl1pPr marL="1630363" indent="-1630363" defTabSz="952500">
              <a:spcBef>
                <a:spcPct val="20000"/>
              </a:spcBef>
              <a:buChar char="•"/>
              <a:defRPr sz="15300">
                <a:solidFill>
                  <a:schemeClr val="tx1"/>
                </a:solidFill>
                <a:latin typeface="Times New Roman" panose="02020603050405020304" pitchFamily="18" charset="0"/>
              </a:defRPr>
            </a:lvl1pPr>
            <a:lvl2pPr marL="171450" indent="511175"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lvl="1" algn="just">
              <a:spcBef>
                <a:spcPct val="0"/>
              </a:spcBef>
              <a:buFontTx/>
              <a:buNone/>
            </a:pPr>
            <a:r>
              <a:rPr lang="en-GB" altLang="zh-CN" sz="3300">
                <a:ea typeface="宋体" panose="02010600030101010101" pitchFamily="2" charset="-122"/>
              </a:rPr>
              <a:t> It can realize photovoltaic power generation and solves the problems of insufficient light and uneven light reception of plants under photovoltaic panels.</a:t>
            </a:r>
            <a:r>
              <a:rPr lang="en-GB" altLang="zh-CN" sz="1800">
                <a:ea typeface="等线" panose="02010600030101010101" pitchFamily="2" charset="-122"/>
                <a:cs typeface="Times New Roman" panose="02020603050405020304" pitchFamily="18" charset="0"/>
              </a:rPr>
              <a:t> </a:t>
            </a:r>
            <a:r>
              <a:rPr lang="en-GB" altLang="zh-CN" sz="3300">
                <a:ea typeface="宋体" panose="02010600030101010101" pitchFamily="2" charset="-122"/>
              </a:rPr>
              <a:t>and accurately control the supplementary light by regulating the PWM signal, so as to achieve accurate light supplementation on the needs of plants, and the excess electricity can be sent to the power network, which truly realizes agricultural light complementarity and efficient utilization of solar.</a:t>
            </a:r>
            <a:endParaRPr lang="zh-CN" altLang="zh-CN" sz="3300">
              <a:ea typeface="宋体" panose="02010600030101010101" pitchFamily="2" charset="-122"/>
            </a:endParaRPr>
          </a:p>
          <a:p>
            <a:pPr lvl="1" algn="just">
              <a:spcBef>
                <a:spcPct val="0"/>
              </a:spcBef>
              <a:buFontTx/>
              <a:buNone/>
            </a:pPr>
            <a:endParaRPr lang="pt-BR" altLang="de-DE" sz="3300"/>
          </a:p>
        </p:txBody>
      </p:sp>
      <p:sp>
        <p:nvSpPr>
          <p:cNvPr id="2063" name="Text Box 159">
            <a:extLst>
              <a:ext uri="{FF2B5EF4-FFF2-40B4-BE49-F238E27FC236}">
                <a16:creationId xmlns:a16="http://schemas.microsoft.com/office/drawing/2014/main" id="{8B5590F9-1DD1-FF3B-C635-A0EFA1E9EE66}"/>
              </a:ext>
            </a:extLst>
          </p:cNvPr>
          <p:cNvSpPr txBox="1">
            <a:spLocks noChangeArrowheads="1"/>
          </p:cNvSpPr>
          <p:nvPr/>
        </p:nvSpPr>
        <p:spPr bwMode="auto">
          <a:xfrm>
            <a:off x="147638" y="9021763"/>
            <a:ext cx="9871075" cy="8699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marL="273050" defTabSz="952500">
              <a:spcBef>
                <a:spcPct val="20000"/>
              </a:spcBef>
              <a:buChar char="•"/>
              <a:defRPr sz="15300">
                <a:solidFill>
                  <a:schemeClr val="tx1"/>
                </a:solidFill>
                <a:latin typeface="Times New Roman" panose="02020603050405020304" pitchFamily="18" charset="0"/>
              </a:defRPr>
            </a:lvl1pPr>
            <a:lvl2pPr marL="442913" indent="-1360488" defTabSz="952500">
              <a:spcBef>
                <a:spcPct val="20000"/>
              </a:spcBef>
              <a:buChar char="–"/>
              <a:defRPr sz="13400">
                <a:solidFill>
                  <a:schemeClr val="tx1"/>
                </a:solidFill>
                <a:latin typeface="Times New Roman" panose="02020603050405020304" pitchFamily="18" charset="0"/>
              </a:defRPr>
            </a:lvl2pPr>
            <a:lvl3pPr marL="8532813" indent="-1089025" defTabSz="952500">
              <a:spcBef>
                <a:spcPct val="20000"/>
              </a:spcBef>
              <a:buChar char="•"/>
              <a:defRPr sz="11500">
                <a:solidFill>
                  <a:schemeClr val="tx1"/>
                </a:solidFill>
                <a:latin typeface="Times New Roman" panose="02020603050405020304" pitchFamily="18" charset="0"/>
              </a:defRPr>
            </a:lvl3pPr>
            <a:lvl4pPr marL="8704263" indent="-1087438" defTabSz="952500">
              <a:spcBef>
                <a:spcPct val="20000"/>
              </a:spcBef>
              <a:buChar char="–"/>
              <a:defRPr sz="9500">
                <a:solidFill>
                  <a:schemeClr val="tx1"/>
                </a:solidFill>
                <a:latin typeface="Times New Roman" panose="02020603050405020304" pitchFamily="18" charset="0"/>
              </a:defRPr>
            </a:lvl4pPr>
            <a:lvl5pPr marL="8874125" indent="-1089025" defTabSz="952500">
              <a:spcBef>
                <a:spcPct val="20000"/>
              </a:spcBef>
              <a:buChar char="»"/>
              <a:defRPr sz="9500">
                <a:solidFill>
                  <a:schemeClr val="tx1"/>
                </a:solidFill>
                <a:latin typeface="Times New Roman" panose="02020603050405020304" pitchFamily="18" charset="0"/>
              </a:defRPr>
            </a:lvl5pPr>
            <a:lvl6pPr marL="93313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97885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102457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107029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just">
              <a:buFontTx/>
              <a:buNone/>
            </a:pPr>
            <a:endParaRPr lang="en-US" altLang="de-DE" sz="3300" dirty="0">
              <a:cs typeface="Times New Roman" panose="02020603050405020304" pitchFamily="18" charset="0"/>
            </a:endParaRPr>
          </a:p>
          <a:p>
            <a:pPr algn="just">
              <a:spcBef>
                <a:spcPct val="0"/>
              </a:spcBef>
              <a:buFontTx/>
              <a:buNone/>
            </a:pPr>
            <a:r>
              <a:rPr lang="en-GB" altLang="zh-CN" sz="3300" dirty="0">
                <a:ea typeface="宋体" panose="02010600030101010101" pitchFamily="2" charset="-122"/>
              </a:rPr>
              <a:t>  </a:t>
            </a:r>
          </a:p>
          <a:p>
            <a:pPr algn="just">
              <a:spcBef>
                <a:spcPct val="0"/>
              </a:spcBef>
              <a:buFontTx/>
              <a:buNone/>
            </a:pPr>
            <a:endParaRPr lang="en-GB" altLang="zh-CN" sz="3300" dirty="0">
              <a:ea typeface="宋体" panose="02010600030101010101" pitchFamily="2" charset="-122"/>
            </a:endParaRPr>
          </a:p>
          <a:p>
            <a:pPr algn="just">
              <a:spcBef>
                <a:spcPct val="0"/>
              </a:spcBef>
              <a:buFontTx/>
              <a:buNone/>
            </a:pPr>
            <a:r>
              <a:rPr lang="en-GB" altLang="zh-CN" sz="3300" dirty="0">
                <a:ea typeface="宋体" panose="02010600030101010101" pitchFamily="2" charset="-122"/>
              </a:rPr>
              <a:t>  The combination of photovoltaic and agriculture has become a development trend, but there are problems such as uneven light and insufficient light for plants in photovoltaic environment, which makes it difficult to achieve the most suitable light environment for plant growth Multi-light source control is a good light control scheme for photovoltaic agriculture, experimental method have been used to study its feasibility.</a:t>
            </a:r>
            <a:endParaRPr lang="zh-CN" altLang="zh-CN" sz="3300" dirty="0">
              <a:ea typeface="宋体" panose="02010600030101010101" pitchFamily="2" charset="-122"/>
            </a:endParaRPr>
          </a:p>
          <a:p>
            <a:pPr algn="just">
              <a:spcBef>
                <a:spcPct val="0"/>
              </a:spcBef>
              <a:buFontTx/>
              <a:buNone/>
            </a:pPr>
            <a:endParaRPr lang="en-US" altLang="de-DE" sz="3300" dirty="0">
              <a:cs typeface="Times New Roman" panose="02020603050405020304" pitchFamily="18" charset="0"/>
            </a:endParaRPr>
          </a:p>
        </p:txBody>
      </p:sp>
      <p:sp>
        <p:nvSpPr>
          <p:cNvPr id="2071" name="Text Box 170">
            <a:extLst>
              <a:ext uri="{FF2B5EF4-FFF2-40B4-BE49-F238E27FC236}">
                <a16:creationId xmlns:a16="http://schemas.microsoft.com/office/drawing/2014/main" id="{3E7DB8F6-B446-9D9F-8DA5-03D11039EE58}"/>
              </a:ext>
            </a:extLst>
          </p:cNvPr>
          <p:cNvSpPr txBox="1">
            <a:spLocks noChangeArrowheads="1"/>
          </p:cNvSpPr>
          <p:nvPr/>
        </p:nvSpPr>
        <p:spPr bwMode="auto">
          <a:xfrm>
            <a:off x="21272500" y="37490400"/>
            <a:ext cx="9682163" cy="6172200"/>
          </a:xfrm>
          <a:prstGeom prst="rect">
            <a:avLst/>
          </a:prstGeom>
          <a:noFill/>
          <a:ln>
            <a:noFill/>
          </a:ln>
          <a:effectLst/>
        </p:spPr>
        <p:txBody>
          <a:bodyPr lIns="95325" tIns="47662" rIns="95325" bIns="47662" anchor="ctr"/>
          <a:lstStyle>
            <a:lvl1pPr marL="273050" defTabSz="952500">
              <a:spcBef>
                <a:spcPct val="20000"/>
              </a:spcBef>
              <a:buChar char="•"/>
              <a:defRPr sz="15300">
                <a:solidFill>
                  <a:schemeClr val="tx1"/>
                </a:solidFill>
                <a:latin typeface="Times New Roman" panose="02020603050405020304" pitchFamily="18" charset="0"/>
              </a:defRPr>
            </a:lvl1pPr>
            <a:lvl2pPr marL="442913" indent="-1360488" defTabSz="952500">
              <a:spcBef>
                <a:spcPct val="20000"/>
              </a:spcBef>
              <a:buChar char="–"/>
              <a:defRPr sz="13400">
                <a:solidFill>
                  <a:schemeClr val="tx1"/>
                </a:solidFill>
                <a:latin typeface="Times New Roman" panose="02020603050405020304" pitchFamily="18" charset="0"/>
              </a:defRPr>
            </a:lvl2pPr>
            <a:lvl3pPr marL="8532813" indent="-1089025" defTabSz="952500">
              <a:spcBef>
                <a:spcPct val="20000"/>
              </a:spcBef>
              <a:buChar char="•"/>
              <a:defRPr sz="11500">
                <a:solidFill>
                  <a:schemeClr val="tx1"/>
                </a:solidFill>
                <a:latin typeface="Times New Roman" panose="02020603050405020304" pitchFamily="18" charset="0"/>
              </a:defRPr>
            </a:lvl3pPr>
            <a:lvl4pPr marL="8704263" indent="-1087438" defTabSz="952500">
              <a:spcBef>
                <a:spcPct val="20000"/>
              </a:spcBef>
              <a:buChar char="–"/>
              <a:defRPr sz="9500">
                <a:solidFill>
                  <a:schemeClr val="tx1"/>
                </a:solidFill>
                <a:latin typeface="Times New Roman" panose="02020603050405020304" pitchFamily="18" charset="0"/>
              </a:defRPr>
            </a:lvl4pPr>
            <a:lvl5pPr marL="8874125" indent="-1089025" defTabSz="952500">
              <a:spcBef>
                <a:spcPct val="20000"/>
              </a:spcBef>
              <a:buChar char="»"/>
              <a:defRPr sz="9500">
                <a:solidFill>
                  <a:schemeClr val="tx1"/>
                </a:solidFill>
                <a:latin typeface="Times New Roman" panose="02020603050405020304" pitchFamily="18" charset="0"/>
              </a:defRPr>
            </a:lvl5pPr>
            <a:lvl6pPr marL="93313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97885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102457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107029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just">
              <a:spcBef>
                <a:spcPct val="0"/>
              </a:spcBef>
              <a:buFontTx/>
              <a:buNone/>
              <a:defRPr/>
            </a:pPr>
            <a:r>
              <a:rPr lang="en-US" altLang="de-DE" sz="2000" dirty="0">
                <a:cs typeface="Times New Roman" panose="02020603050405020304" pitchFamily="18" charset="0"/>
              </a:rPr>
              <a:t>   </a:t>
            </a:r>
            <a:endParaRPr lang="en-US" altLang="de-DE" sz="2100" dirty="0">
              <a:cs typeface="Times New Roman" panose="02020603050405020304" pitchFamily="18" charset="0"/>
            </a:endParaRPr>
          </a:p>
          <a:p>
            <a:pPr marL="57150" algn="just">
              <a:buFontTx/>
              <a:buNone/>
              <a:defRPr/>
            </a:pPr>
            <a:r>
              <a:rPr lang="de-DE" altLang="zh-CN" sz="2100" dirty="0">
                <a:ea typeface="等线" panose="02010600030101010101" pitchFamily="2" charset="-122"/>
              </a:rPr>
              <a:t>   [1]Olvera-Gonzalez E, Alaniz-Lumbreras D, Torres-Argüelles V, et al. A LED-based                               smart illumination system for studying plant growth. Lighting Research &amp; Technology 46(2), 128-139 (2014).</a:t>
            </a:r>
            <a:endParaRPr lang="zh-CN" altLang="zh-CN" sz="2100" dirty="0">
              <a:ea typeface="等线" panose="02010600030101010101" pitchFamily="2" charset="-122"/>
            </a:endParaRPr>
          </a:p>
          <a:p>
            <a:pPr marL="57150" algn="just">
              <a:buFontTx/>
              <a:buNone/>
              <a:defRPr/>
            </a:pPr>
            <a:r>
              <a:rPr lang="en-US" altLang="zh-CN" sz="2100" dirty="0">
                <a:ea typeface="等线" panose="02010600030101010101" pitchFamily="2" charset="-122"/>
              </a:rPr>
              <a:t>   [2]</a:t>
            </a:r>
            <a:r>
              <a:rPr lang="de-DE" altLang="zh-CN" sz="2100" dirty="0">
                <a:ea typeface="等线" panose="02010600030101010101" pitchFamily="2" charset="-122"/>
              </a:rPr>
              <a:t> Lee, H . B, Lee , J . H, An, S . K, Park, J . H, Kim, K . S. Growth characteristics and flowering initiation of </a:t>
            </a:r>
            <a:r>
              <a:rPr lang="de-DE" altLang="zh-CN" sz="2100" dirty="0">
                <a:solidFill>
                  <a:srgbClr val="000000"/>
                </a:solidFill>
                <a:ea typeface="等线" panose="02010600030101010101" pitchFamily="2" charset="-122"/>
              </a:rPr>
              <a:t>Phalaenopsis Queen Beer ‘Mantefon’ as affected by the daily light integral. </a:t>
            </a:r>
            <a:r>
              <a:rPr lang="de-DE" altLang="zh-CN" sz="2100" i="1" dirty="0">
                <a:solidFill>
                  <a:srgbClr val="000000"/>
                </a:solidFill>
                <a:ea typeface="等线" panose="02010600030101010101" pitchFamily="2" charset="-122"/>
              </a:rPr>
              <a:t>Hortic. Environ. Biote </a:t>
            </a:r>
            <a:r>
              <a:rPr lang="de-DE" altLang="zh-CN" sz="2100" dirty="0">
                <a:solidFill>
                  <a:srgbClr val="000000"/>
                </a:solidFill>
                <a:ea typeface="等线" panose="02010600030101010101" pitchFamily="2" charset="-122"/>
              </a:rPr>
              <a:t>60, 637–645 (2019)</a:t>
            </a:r>
            <a:endParaRPr lang="zh-CN" altLang="zh-CN" sz="2100" dirty="0">
              <a:ea typeface="等线" panose="02010600030101010101" pitchFamily="2" charset="-122"/>
            </a:endParaRPr>
          </a:p>
          <a:p>
            <a:pPr marL="57150" algn="just">
              <a:buFontTx/>
              <a:buNone/>
              <a:defRPr/>
            </a:pPr>
            <a:r>
              <a:rPr lang="en-US" altLang="zh-CN" sz="2100" dirty="0">
                <a:ea typeface="等线" panose="02010600030101010101" pitchFamily="2" charset="-122"/>
              </a:rPr>
              <a:t>   [3]</a:t>
            </a:r>
            <a:r>
              <a:rPr lang="de-DE" altLang="zh-CN" sz="2100" dirty="0">
                <a:ea typeface="等线" panose="02010600030101010101" pitchFamily="2" charset="-122"/>
              </a:rPr>
              <a:t>Faust, J . E, Logan, J. Daily Light Integral: A research review and high-resolution maps of   the United States. </a:t>
            </a:r>
            <a:r>
              <a:rPr lang="de-DE" altLang="zh-CN" sz="2100" i="1" dirty="0">
                <a:ea typeface="等线" panose="02010600030101010101" pitchFamily="2" charset="-122"/>
              </a:rPr>
              <a:t>HortScience </a:t>
            </a:r>
            <a:r>
              <a:rPr lang="de-DE" altLang="zh-CN" sz="2100" dirty="0">
                <a:ea typeface="等线" panose="02010600030101010101" pitchFamily="2" charset="-122"/>
              </a:rPr>
              <a:t>53, 1250–1257 (2018).</a:t>
            </a:r>
            <a:endParaRPr lang="zh-CN" altLang="zh-CN" sz="2100" dirty="0">
              <a:ea typeface="等线" panose="02010600030101010101" pitchFamily="2" charset="-122"/>
            </a:endParaRPr>
          </a:p>
          <a:p>
            <a:pPr marL="57150" algn="just">
              <a:buFontTx/>
              <a:buNone/>
              <a:defRPr/>
            </a:pPr>
            <a:r>
              <a:rPr lang="en-US" altLang="zh-CN" sz="2100" dirty="0">
                <a:ea typeface="等线" panose="02010600030101010101" pitchFamily="2" charset="-122"/>
              </a:rPr>
              <a:t>   [4] </a:t>
            </a:r>
            <a:r>
              <a:rPr lang="de-DE" altLang="zh-CN" sz="2100" dirty="0">
                <a:ea typeface="等线" panose="02010600030101010101" pitchFamily="2" charset="-122"/>
              </a:rPr>
              <a:t>A. Christiaens, P. Lootens, I. Roldán-Ruiz, E. Pauwels, B. Gobin, Van Labeke, M . C. Determining the minimum daily light integral for forcing of azalea (Rhododendron simsii). </a:t>
            </a:r>
            <a:r>
              <a:rPr lang="de-DE" altLang="zh-CN" sz="2100" i="1" dirty="0">
                <a:ea typeface="等线" panose="02010600030101010101" pitchFamily="2" charset="-122"/>
              </a:rPr>
              <a:t>Scientia  Horticulturae </a:t>
            </a:r>
            <a:r>
              <a:rPr lang="de-DE" altLang="zh-CN" sz="2100" dirty="0">
                <a:ea typeface="等线" panose="02010600030101010101" pitchFamily="2" charset="-122"/>
              </a:rPr>
              <a:t>177, 1–9 (2014).</a:t>
            </a:r>
            <a:endParaRPr lang="zh-CN" altLang="zh-CN" sz="2100" dirty="0">
              <a:ea typeface="等线" panose="02010600030101010101" pitchFamily="2" charset="-122"/>
            </a:endParaRPr>
          </a:p>
          <a:p>
            <a:pPr marL="57150" algn="just">
              <a:buFontTx/>
              <a:buNone/>
              <a:defRPr/>
            </a:pPr>
            <a:r>
              <a:rPr lang="en-US" altLang="zh-CN" sz="2100" dirty="0">
                <a:ea typeface="等线" panose="02010600030101010101" pitchFamily="2" charset="-122"/>
              </a:rPr>
              <a:t>   [5]</a:t>
            </a:r>
            <a:r>
              <a:rPr lang="de-DE" altLang="zh-CN" sz="2100" dirty="0">
                <a:ea typeface="等线" panose="02010600030101010101" pitchFamily="2" charset="-122"/>
              </a:rPr>
              <a:t>Zhenxing MING, Qinghua LV, Yue MING, Wei ZENG, Hui LV, Jie ZHANG. Optimization of LED light source array based on improved particle swarm algorithm. Applied Optics 43(03), 524-531+543 (2022).</a:t>
            </a:r>
            <a:endParaRPr lang="zh-CN" altLang="zh-CN" sz="2100" dirty="0">
              <a:ea typeface="等线" panose="02010600030101010101" pitchFamily="2" charset="-122"/>
            </a:endParaRPr>
          </a:p>
          <a:p>
            <a:pPr algn="just">
              <a:spcBef>
                <a:spcPct val="0"/>
              </a:spcBef>
              <a:buFontTx/>
              <a:buNone/>
              <a:defRPr/>
            </a:pPr>
            <a:endParaRPr lang="en-US" altLang="de-DE" sz="2000" dirty="0">
              <a:cs typeface="Times New Roman" panose="02020603050405020304" pitchFamily="18" charset="0"/>
            </a:endParaRPr>
          </a:p>
          <a:p>
            <a:pPr algn="just">
              <a:spcBef>
                <a:spcPct val="0"/>
              </a:spcBef>
              <a:buFontTx/>
              <a:buNone/>
              <a:defRPr/>
            </a:pPr>
            <a:endParaRPr lang="en-US" altLang="de-DE" sz="2200" dirty="0">
              <a:cs typeface="Times New Roman" panose="02020603050405020304" pitchFamily="18" charset="0"/>
            </a:endParaRPr>
          </a:p>
        </p:txBody>
      </p:sp>
      <p:sp>
        <p:nvSpPr>
          <p:cNvPr id="2065" name="Text Box 173">
            <a:extLst>
              <a:ext uri="{FF2B5EF4-FFF2-40B4-BE49-F238E27FC236}">
                <a16:creationId xmlns:a16="http://schemas.microsoft.com/office/drawing/2014/main" id="{6BAC2871-B9BC-13E3-B89C-F587E179D36D}"/>
              </a:ext>
            </a:extLst>
          </p:cNvPr>
          <p:cNvSpPr txBox="1">
            <a:spLocks noChangeArrowheads="1"/>
          </p:cNvSpPr>
          <p:nvPr/>
        </p:nvSpPr>
        <p:spPr bwMode="auto">
          <a:xfrm>
            <a:off x="331788" y="28519438"/>
            <a:ext cx="9723437" cy="5622925"/>
          </a:xfrm>
          <a:prstGeom prst="rect">
            <a:avLst/>
          </a:prstGeom>
          <a:noFill/>
          <a:ln>
            <a:noFill/>
          </a:ln>
          <a:effectLst/>
          <a:extLst>
            <a:ext uri="{909E8E84-426E-40DD-AFC4-6F175D3DCCD1}">
              <a14:hiddenFill xmlns:a14="http://schemas.microsoft.com/office/drawing/2010/main">
                <a:solidFill>
                  <a:srgbClr val="D3D0F4"/>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marL="1630363" indent="-1630363" defTabSz="952500">
              <a:spcBef>
                <a:spcPct val="20000"/>
              </a:spcBef>
              <a:buChar char="•"/>
              <a:defRPr sz="15300">
                <a:solidFill>
                  <a:schemeClr val="tx1"/>
                </a:solidFill>
                <a:latin typeface="Times New Roman" panose="02020603050405020304" pitchFamily="18" charset="0"/>
              </a:defRPr>
            </a:lvl1pPr>
            <a:lvl2pPr marL="171450" indent="-1360488" defTabSz="952500">
              <a:spcBef>
                <a:spcPct val="20000"/>
              </a:spcBef>
              <a:buChar char="–"/>
              <a:defRPr sz="13400">
                <a:solidFill>
                  <a:schemeClr val="tx1"/>
                </a:solidFill>
                <a:latin typeface="Times New Roman" panose="02020603050405020304" pitchFamily="18" charset="0"/>
              </a:defRPr>
            </a:lvl2pPr>
            <a:lvl3pPr marL="273050"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lvl="2" algn="just">
              <a:spcBef>
                <a:spcPct val="0"/>
              </a:spcBef>
              <a:buFontTx/>
              <a:buNone/>
            </a:pPr>
            <a:r>
              <a:rPr lang="en-GB" altLang="zh-CN" sz="3300" dirty="0">
                <a:ea typeface="宋体" panose="02010600030101010101" pitchFamily="2" charset="-122"/>
              </a:rPr>
              <a:t>COMPLEMENTARY LIGHT SYSTEM </a:t>
            </a:r>
          </a:p>
          <a:p>
            <a:pPr lvl="2" algn="just">
              <a:spcBef>
                <a:spcPct val="0"/>
              </a:spcBef>
              <a:buFontTx/>
              <a:buNone/>
            </a:pPr>
            <a:r>
              <a:rPr lang="en-GB" altLang="zh-CN" sz="3300" dirty="0">
                <a:ea typeface="宋体" panose="02010600030101010101" pitchFamily="2" charset="-122"/>
              </a:rPr>
              <a:t>  When the day light begins, the sunlight efficiently shines on the solar cells for power generation, which is delivered to the battery storage for charging and discharging. At the same time part of the sunlight through the levelling glass plate to the plants below. When the day's sunshine is over, judge whether the plant's lighting requirements are met, fill in the light if it is insufficient, and connect to the grid for electricity if it is satisfied.</a:t>
            </a:r>
            <a:endParaRPr lang="zh-CN" altLang="zh-CN" sz="3300" dirty="0">
              <a:ea typeface="宋体" panose="02010600030101010101" pitchFamily="2" charset="-122"/>
            </a:endParaRPr>
          </a:p>
        </p:txBody>
      </p:sp>
      <p:sp>
        <p:nvSpPr>
          <p:cNvPr id="2066" name="Rectangle 176">
            <a:extLst>
              <a:ext uri="{FF2B5EF4-FFF2-40B4-BE49-F238E27FC236}">
                <a16:creationId xmlns:a16="http://schemas.microsoft.com/office/drawing/2014/main" id="{03AA43F9-2BA4-BB14-FA35-24F30AC6CAA9}"/>
              </a:ext>
            </a:extLst>
          </p:cNvPr>
          <p:cNvSpPr>
            <a:spLocks noChangeArrowheads="1"/>
          </p:cNvSpPr>
          <p:nvPr/>
        </p:nvSpPr>
        <p:spPr bwMode="auto">
          <a:xfrm>
            <a:off x="21412200" y="8293100"/>
            <a:ext cx="9871075" cy="1579563"/>
          </a:xfrm>
          <a:prstGeom prst="rect">
            <a:avLst/>
          </a:prstGeom>
          <a:solidFill>
            <a:srgbClr val="FF0000"/>
          </a:solidFill>
          <a:ln>
            <a:noFill/>
          </a:ln>
          <a:effectLst/>
          <a:extLst>
            <a:ext uri="{91240B29-F687-4F45-9708-019B960494DF}">
              <a14:hiddenLine xmlns:a14="http://schemas.microsoft.com/office/drawing/2010/main" w="127000">
                <a:solidFill>
                  <a:srgbClr val="99CC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476250"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ctr">
              <a:spcBef>
                <a:spcPct val="0"/>
              </a:spcBef>
              <a:buFontTx/>
              <a:buNone/>
            </a:pPr>
            <a:r>
              <a:rPr lang="en-GB" altLang="zh-CN" sz="4800" b="1">
                <a:ea typeface="宋体" panose="02010600030101010101" pitchFamily="2" charset="-122"/>
                <a:cs typeface="Times New Roman" panose="02020603050405020304" pitchFamily="18" charset="0"/>
              </a:rPr>
              <a:t>Uniform Light diffuser design and </a:t>
            </a:r>
          </a:p>
          <a:p>
            <a:pPr algn="ctr">
              <a:spcBef>
                <a:spcPct val="0"/>
              </a:spcBef>
              <a:buFontTx/>
              <a:buNone/>
            </a:pPr>
            <a:r>
              <a:rPr lang="en-GB" altLang="zh-CN" sz="4800" b="1">
                <a:ea typeface="宋体" panose="02010600030101010101" pitchFamily="2" charset="-122"/>
                <a:cs typeface="Times New Roman" panose="02020603050405020304" pitchFamily="18" charset="0"/>
              </a:rPr>
              <a:t>simulation</a:t>
            </a:r>
            <a:endParaRPr lang="zh-CN" altLang="zh-CN" sz="4800" b="1">
              <a:ea typeface="宋体" panose="02010600030101010101" pitchFamily="2" charset="-122"/>
              <a:cs typeface="Times New Roman" panose="02020603050405020304" pitchFamily="18" charset="0"/>
            </a:endParaRPr>
          </a:p>
        </p:txBody>
      </p:sp>
      <p:sp>
        <p:nvSpPr>
          <p:cNvPr id="2067" name="Text Box 178">
            <a:extLst>
              <a:ext uri="{FF2B5EF4-FFF2-40B4-BE49-F238E27FC236}">
                <a16:creationId xmlns:a16="http://schemas.microsoft.com/office/drawing/2014/main" id="{8BF58238-228C-03B3-D7AA-BA7177215601}"/>
              </a:ext>
            </a:extLst>
          </p:cNvPr>
          <p:cNvSpPr txBox="1">
            <a:spLocks noChangeArrowheads="1"/>
          </p:cNvSpPr>
          <p:nvPr/>
        </p:nvSpPr>
        <p:spPr bwMode="auto">
          <a:xfrm>
            <a:off x="11075988" y="21175563"/>
            <a:ext cx="9586912" cy="40227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marL="273050" defTabSz="952500">
              <a:spcBef>
                <a:spcPct val="20000"/>
              </a:spcBef>
              <a:buChar char="•"/>
              <a:defRPr sz="15300">
                <a:solidFill>
                  <a:schemeClr val="tx1"/>
                </a:solidFill>
                <a:latin typeface="Times New Roman" panose="02020603050405020304" pitchFamily="18" charset="0"/>
              </a:defRPr>
            </a:lvl1pPr>
            <a:lvl2pPr marL="442913" indent="-1360488" defTabSz="952500">
              <a:spcBef>
                <a:spcPct val="20000"/>
              </a:spcBef>
              <a:buChar char="–"/>
              <a:defRPr sz="13400">
                <a:solidFill>
                  <a:schemeClr val="tx1"/>
                </a:solidFill>
                <a:latin typeface="Times New Roman" panose="02020603050405020304" pitchFamily="18" charset="0"/>
              </a:defRPr>
            </a:lvl2pPr>
            <a:lvl3pPr marL="8532813" indent="-1089025" defTabSz="952500">
              <a:spcBef>
                <a:spcPct val="20000"/>
              </a:spcBef>
              <a:buChar char="•"/>
              <a:defRPr sz="11500">
                <a:solidFill>
                  <a:schemeClr val="tx1"/>
                </a:solidFill>
                <a:latin typeface="Times New Roman" panose="02020603050405020304" pitchFamily="18" charset="0"/>
              </a:defRPr>
            </a:lvl3pPr>
            <a:lvl4pPr marL="8704263" indent="-1087438" defTabSz="952500">
              <a:spcBef>
                <a:spcPct val="20000"/>
              </a:spcBef>
              <a:buChar char="–"/>
              <a:defRPr sz="9500">
                <a:solidFill>
                  <a:schemeClr val="tx1"/>
                </a:solidFill>
                <a:latin typeface="Times New Roman" panose="02020603050405020304" pitchFamily="18" charset="0"/>
              </a:defRPr>
            </a:lvl4pPr>
            <a:lvl5pPr marL="8874125" indent="-1089025" defTabSz="952500">
              <a:spcBef>
                <a:spcPct val="20000"/>
              </a:spcBef>
              <a:buChar char="»"/>
              <a:defRPr sz="9500">
                <a:solidFill>
                  <a:schemeClr val="tx1"/>
                </a:solidFill>
                <a:latin typeface="Times New Roman" panose="02020603050405020304" pitchFamily="18" charset="0"/>
              </a:defRPr>
            </a:lvl5pPr>
            <a:lvl6pPr marL="93313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97885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102457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107029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just">
              <a:spcBef>
                <a:spcPts val="600"/>
              </a:spcBef>
              <a:spcAft>
                <a:spcPts val="600"/>
              </a:spcAft>
              <a:buFontTx/>
              <a:buNone/>
            </a:pPr>
            <a:r>
              <a:rPr lang="en-GB" altLang="zh-CN" sz="3300" dirty="0">
                <a:ea typeface="宋体" panose="02010600030101010101" pitchFamily="2" charset="-122"/>
              </a:rPr>
              <a:t>  The array of lamp beads for the supplemental light board was performed by using an improved particle swarm algorithm and a new equal-difference LED array [5].The control of the light environment was verified in the experiment. Test results are given in Fig.3 and Fig.4,</a:t>
            </a:r>
            <a:r>
              <a:rPr lang="en-US" altLang="zh-CN" sz="3300" dirty="0">
                <a:ea typeface="宋体" panose="02010600030101010101" pitchFamily="2" charset="-122"/>
              </a:rPr>
              <a:t>Linear relationship between average current and light quantum flux density and duty cycle</a:t>
            </a:r>
            <a:r>
              <a:rPr lang="en-GB" altLang="zh-CN" sz="3300" dirty="0">
                <a:ea typeface="宋体" panose="02010600030101010101" pitchFamily="2" charset="-122"/>
              </a:rPr>
              <a:t>.</a:t>
            </a:r>
          </a:p>
          <a:p>
            <a:pPr algn="just">
              <a:spcBef>
                <a:spcPts val="600"/>
              </a:spcBef>
              <a:spcAft>
                <a:spcPts val="600"/>
              </a:spcAft>
              <a:buFontTx/>
              <a:buNone/>
            </a:pPr>
            <a:endParaRPr lang="zh-CN" altLang="zh-CN" sz="3300" dirty="0">
              <a:ea typeface="宋体" panose="02010600030101010101" pitchFamily="2" charset="-122"/>
            </a:endParaRPr>
          </a:p>
        </p:txBody>
      </p:sp>
      <p:sp>
        <p:nvSpPr>
          <p:cNvPr id="2068" name="Text Box 181">
            <a:extLst>
              <a:ext uri="{FF2B5EF4-FFF2-40B4-BE49-F238E27FC236}">
                <a16:creationId xmlns:a16="http://schemas.microsoft.com/office/drawing/2014/main" id="{0046384E-E08C-DE3B-ED4D-D77DAE4380F9}"/>
              </a:ext>
            </a:extLst>
          </p:cNvPr>
          <p:cNvSpPr txBox="1">
            <a:spLocks noChangeArrowheads="1"/>
          </p:cNvSpPr>
          <p:nvPr/>
        </p:nvSpPr>
        <p:spPr bwMode="auto">
          <a:xfrm>
            <a:off x="11049000" y="42651363"/>
            <a:ext cx="10134600" cy="1087437"/>
          </a:xfrm>
          <a:prstGeom prst="rect">
            <a:avLst/>
          </a:prstGeom>
          <a:noFill/>
          <a:ln>
            <a:noFill/>
          </a:ln>
          <a:effectLst/>
          <a:extLst>
            <a:ext uri="{909E8E84-426E-40DD-AFC4-6F175D3DCCD1}">
              <a14:hiddenFill xmlns:a14="http://schemas.microsoft.com/office/drawing/2010/main">
                <a:solidFill>
                  <a:srgbClr val="D3D0F4"/>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marL="1630363" indent="-1630363" defTabSz="952500">
              <a:spcBef>
                <a:spcPct val="20000"/>
              </a:spcBef>
              <a:buChar char="•"/>
              <a:defRPr sz="15300">
                <a:solidFill>
                  <a:schemeClr val="tx1"/>
                </a:solidFill>
                <a:latin typeface="Times New Roman" panose="02020603050405020304" pitchFamily="18" charset="0"/>
              </a:defRPr>
            </a:lvl1pPr>
            <a:lvl2pPr marL="171450" indent="-1360488" defTabSz="952500">
              <a:spcBef>
                <a:spcPct val="20000"/>
              </a:spcBef>
              <a:buChar char="–"/>
              <a:defRPr sz="13400">
                <a:solidFill>
                  <a:schemeClr val="tx1"/>
                </a:solidFill>
                <a:latin typeface="Times New Roman" panose="02020603050405020304" pitchFamily="18" charset="0"/>
              </a:defRPr>
            </a:lvl2pPr>
            <a:lvl3pPr marL="341313"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lvl="2" algn="ctr">
              <a:spcBef>
                <a:spcPct val="0"/>
              </a:spcBef>
              <a:buFontTx/>
              <a:buNone/>
            </a:pPr>
            <a:r>
              <a:rPr lang="en-US" altLang="de-DE" sz="3300" b="1"/>
              <a:t>Fig. 4.</a:t>
            </a:r>
            <a:r>
              <a:rPr lang="en-US" altLang="de-DE" sz="3300"/>
              <a:t> </a:t>
            </a:r>
            <a:r>
              <a:rPr lang="en-GB" altLang="zh-CN" sz="3300">
                <a:ea typeface="宋体" panose="02010600030101010101" pitchFamily="2" charset="-122"/>
              </a:rPr>
              <a:t>PPFD diagram for different duty cycles</a:t>
            </a:r>
            <a:r>
              <a:rPr lang="en-GB" altLang="de-DE" sz="3300"/>
              <a:t>.</a:t>
            </a:r>
            <a:endParaRPr lang="pt-BR" altLang="de-DE" sz="3300"/>
          </a:p>
        </p:txBody>
      </p:sp>
      <p:sp>
        <p:nvSpPr>
          <p:cNvPr id="2" name="Rectangle 195">
            <a:extLst>
              <a:ext uri="{FF2B5EF4-FFF2-40B4-BE49-F238E27FC236}">
                <a16:creationId xmlns:a16="http://schemas.microsoft.com/office/drawing/2014/main" id="{69C769B7-9216-389D-70A8-72E59FF2D188}"/>
              </a:ext>
            </a:extLst>
          </p:cNvPr>
          <p:cNvSpPr>
            <a:spLocks noChangeArrowheads="1"/>
          </p:cNvSpPr>
          <p:nvPr/>
        </p:nvSpPr>
        <p:spPr bwMode="auto">
          <a:xfrm>
            <a:off x="11087100" y="18966658"/>
            <a:ext cx="9871075" cy="1579562"/>
          </a:xfrm>
          <a:prstGeom prst="rect">
            <a:avLst/>
          </a:prstGeom>
          <a:solidFill>
            <a:srgbClr val="FF0000"/>
          </a:solidFill>
          <a:ln>
            <a:noFill/>
          </a:ln>
          <a:effectLst/>
          <a:extLst>
            <a:ext uri="{91240B29-F687-4F45-9708-019B960494DF}">
              <a14:hiddenLine xmlns:a14="http://schemas.microsoft.com/office/drawing/2010/main" w="127000">
                <a:solidFill>
                  <a:srgbClr val="99CC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476250"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ctr">
              <a:spcBef>
                <a:spcPct val="0"/>
              </a:spcBef>
              <a:buFontTx/>
              <a:buNone/>
            </a:pPr>
            <a:r>
              <a:rPr lang="en-GB" altLang="zh-CN" sz="4800" b="1" dirty="0">
                <a:ea typeface="宋体" panose="02010600030101010101" pitchFamily="2" charset="-122"/>
                <a:cs typeface="Times New Roman" panose="02020603050405020304" pitchFamily="18" charset="0"/>
              </a:rPr>
              <a:t>Supplementary light board design </a:t>
            </a:r>
          </a:p>
          <a:p>
            <a:pPr algn="ctr">
              <a:spcBef>
                <a:spcPct val="0"/>
              </a:spcBef>
              <a:buFontTx/>
              <a:buNone/>
            </a:pPr>
            <a:r>
              <a:rPr lang="en-GB" altLang="zh-CN" sz="4800" b="1" dirty="0">
                <a:ea typeface="宋体" panose="02010600030101010101" pitchFamily="2" charset="-122"/>
                <a:cs typeface="Times New Roman" panose="02020603050405020304" pitchFamily="18" charset="0"/>
              </a:rPr>
              <a:t>and testing</a:t>
            </a:r>
            <a:endParaRPr lang="zh-CN" altLang="zh-CN" sz="4800" b="1" dirty="0">
              <a:ea typeface="宋体" panose="02010600030101010101" pitchFamily="2" charset="-122"/>
              <a:cs typeface="Times New Roman" panose="02020603050405020304" pitchFamily="18" charset="0"/>
            </a:endParaRPr>
          </a:p>
        </p:txBody>
      </p:sp>
      <p:sp>
        <p:nvSpPr>
          <p:cNvPr id="2072" name="Text Box 203">
            <a:extLst>
              <a:ext uri="{FF2B5EF4-FFF2-40B4-BE49-F238E27FC236}">
                <a16:creationId xmlns:a16="http://schemas.microsoft.com/office/drawing/2014/main" id="{B293019B-0A91-8D88-5041-4930213FE35F}"/>
              </a:ext>
            </a:extLst>
          </p:cNvPr>
          <p:cNvSpPr txBox="1">
            <a:spLocks noChangeArrowheads="1"/>
          </p:cNvSpPr>
          <p:nvPr/>
        </p:nvSpPr>
        <p:spPr bwMode="auto">
          <a:xfrm>
            <a:off x="21396325" y="10287000"/>
            <a:ext cx="9677400" cy="3848100"/>
          </a:xfrm>
          <a:prstGeom prst="rect">
            <a:avLst/>
          </a:prstGeom>
          <a:noFill/>
          <a:ln>
            <a:noFill/>
          </a:ln>
          <a:effectLst/>
          <a:extLst>
            <a:ext uri="{909E8E84-426E-40DD-AFC4-6F175D3DCCD1}">
              <a14:hiddenFill xmlns:a14="http://schemas.microsoft.com/office/drawing/2010/main">
                <a:solidFill>
                  <a:srgbClr val="D3D0F4"/>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171450" indent="511175"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just">
              <a:spcBef>
                <a:spcPts val="600"/>
              </a:spcBef>
              <a:buFontTx/>
              <a:buNone/>
            </a:pPr>
            <a:r>
              <a:rPr lang="en-GB" altLang="zh-CN" sz="3300" dirty="0">
                <a:ea typeface="宋体" panose="02010600030101010101" pitchFamily="2" charset="-122"/>
              </a:rPr>
              <a:t>  Separating sunlight through a glass with a suitable refractive index and structure, so that there is uniform illumination under it and  photovoltaic </a:t>
            </a:r>
            <a:r>
              <a:rPr lang="en-GB" altLang="zh-CN" sz="3300" dirty="0" err="1">
                <a:ea typeface="宋体" panose="02010600030101010101" pitchFamily="2" charset="-122"/>
              </a:rPr>
              <a:t>panel.T</a:t>
            </a:r>
            <a:r>
              <a:rPr lang="en-US" altLang="zh-CN" sz="3300" dirty="0">
                <a:ea typeface="宋体" panose="02010600030101010101" pitchFamily="2" charset="-122"/>
              </a:rPr>
              <a:t>he structure of uniform light diffuser</a:t>
            </a:r>
            <a:r>
              <a:rPr lang="en-GB" altLang="zh-CN" sz="3300" dirty="0">
                <a:ea typeface="宋体" panose="02010600030101010101" pitchFamily="2" charset="-122"/>
              </a:rPr>
              <a:t> can be </a:t>
            </a:r>
            <a:r>
              <a:rPr lang="en-US" altLang="zh-CN" sz="3300" dirty="0" err="1">
                <a:ea typeface="宋体" panose="02010600030101010101" pitchFamily="2" charset="-122"/>
              </a:rPr>
              <a:t>Optimised</a:t>
            </a:r>
            <a:r>
              <a:rPr lang="en-US" altLang="zh-CN" sz="3300" dirty="0">
                <a:ea typeface="宋体" panose="02010600030101010101" pitchFamily="2" charset="-122"/>
              </a:rPr>
              <a:t> design according to size and height requirements. </a:t>
            </a:r>
            <a:r>
              <a:rPr lang="en-GB" altLang="zh-CN" sz="3300" dirty="0">
                <a:ea typeface="宋体" panose="02010600030101010101" pitchFamily="2" charset="-122"/>
              </a:rPr>
              <a:t>Designing structural parameters and simulate with software </a:t>
            </a:r>
            <a:r>
              <a:rPr lang="en-GB" altLang="zh-CN" sz="3300" dirty="0" err="1">
                <a:ea typeface="宋体" panose="02010600030101010101" pitchFamily="2" charset="-122"/>
              </a:rPr>
              <a:t>Solidwords</a:t>
            </a:r>
            <a:r>
              <a:rPr lang="en-GB" altLang="zh-CN" sz="3300" dirty="0">
                <a:ea typeface="宋体" panose="02010600030101010101" pitchFamily="2" charset="-122"/>
              </a:rPr>
              <a:t> and </a:t>
            </a:r>
            <a:r>
              <a:rPr lang="en-GB" altLang="zh-CN" sz="3300" dirty="0" err="1">
                <a:ea typeface="宋体" panose="02010600030101010101" pitchFamily="2" charset="-122"/>
              </a:rPr>
              <a:t>ZEMAX.The</a:t>
            </a:r>
            <a:r>
              <a:rPr lang="en-GB" altLang="zh-CN" sz="3300" dirty="0">
                <a:ea typeface="宋体" panose="02010600030101010101" pitchFamily="2" charset="-122"/>
              </a:rPr>
              <a:t> structure is shown in the Fig.5 and simulation is shown in the Fig.6.</a:t>
            </a:r>
            <a:endParaRPr lang="zh-CN" altLang="zh-CN" sz="3300" dirty="0">
              <a:ea typeface="宋体" panose="02010600030101010101" pitchFamily="2" charset="-122"/>
            </a:endParaRPr>
          </a:p>
        </p:txBody>
      </p:sp>
      <p:sp>
        <p:nvSpPr>
          <p:cNvPr id="2073" name="Rectangle 14">
            <a:extLst>
              <a:ext uri="{FF2B5EF4-FFF2-40B4-BE49-F238E27FC236}">
                <a16:creationId xmlns:a16="http://schemas.microsoft.com/office/drawing/2014/main" id="{D48279C9-7AD0-50D5-34BD-8E1CF601D1EB}"/>
              </a:ext>
            </a:extLst>
          </p:cNvPr>
          <p:cNvSpPr>
            <a:spLocks noChangeArrowheads="1"/>
          </p:cNvSpPr>
          <p:nvPr/>
        </p:nvSpPr>
        <p:spPr bwMode="auto">
          <a:xfrm>
            <a:off x="328613" y="12801600"/>
            <a:ext cx="9872662" cy="1581150"/>
          </a:xfrm>
          <a:prstGeom prst="rect">
            <a:avLst/>
          </a:prstGeom>
          <a:solidFill>
            <a:srgbClr val="FF0000"/>
          </a:solidFill>
          <a:ln>
            <a:noFill/>
          </a:ln>
          <a:effectLst/>
          <a:extLst>
            <a:ext uri="{91240B29-F687-4F45-9708-019B960494DF}">
              <a14:hiddenLine xmlns:a14="http://schemas.microsoft.com/office/drawing/2010/main" w="127000">
                <a:solidFill>
                  <a:srgbClr val="99CC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476250"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ctr">
              <a:spcBef>
                <a:spcPct val="0"/>
              </a:spcBef>
              <a:buFontTx/>
              <a:buNone/>
            </a:pPr>
            <a:endParaRPr lang="en-GB" altLang="zh-CN" sz="4800" b="1">
              <a:ea typeface="宋体" panose="02010600030101010101" pitchFamily="2" charset="-122"/>
              <a:cs typeface="Times New Roman" panose="02020603050405020304" pitchFamily="18" charset="0"/>
            </a:endParaRPr>
          </a:p>
          <a:p>
            <a:pPr algn="ctr">
              <a:spcBef>
                <a:spcPct val="0"/>
              </a:spcBef>
              <a:buFontTx/>
              <a:buNone/>
            </a:pPr>
            <a:r>
              <a:rPr lang="en-GB" altLang="zh-CN" sz="4800" b="1">
                <a:ea typeface="宋体" panose="02010600030101010101" pitchFamily="2" charset="-122"/>
                <a:cs typeface="Times New Roman" panose="02020603050405020304" pitchFamily="18" charset="0"/>
              </a:rPr>
              <a:t>Intelligent lighting control </a:t>
            </a:r>
          </a:p>
          <a:p>
            <a:pPr algn="ctr">
              <a:spcBef>
                <a:spcPct val="0"/>
              </a:spcBef>
              <a:buFontTx/>
              <a:buNone/>
            </a:pPr>
            <a:r>
              <a:rPr lang="en-GB" altLang="zh-CN" sz="4800" b="1">
                <a:ea typeface="宋体" panose="02010600030101010101" pitchFamily="2" charset="-122"/>
                <a:cs typeface="Times New Roman" panose="02020603050405020304" pitchFamily="18" charset="0"/>
              </a:rPr>
              <a:t>system for plants</a:t>
            </a:r>
            <a:endParaRPr lang="zh-CN" altLang="zh-CN" sz="4800" b="1">
              <a:ea typeface="宋体" panose="02010600030101010101" pitchFamily="2" charset="-122"/>
              <a:cs typeface="Times New Roman" panose="02020603050405020304" pitchFamily="18" charset="0"/>
            </a:endParaRPr>
          </a:p>
          <a:p>
            <a:pPr algn="ctr">
              <a:spcBef>
                <a:spcPct val="0"/>
              </a:spcBef>
              <a:buFontTx/>
              <a:buNone/>
            </a:pPr>
            <a:endParaRPr lang="en-AU" altLang="de-DE" sz="5900">
              <a:ea typeface="宋体" panose="02010600030101010101" pitchFamily="2" charset="-122"/>
              <a:cs typeface="Times New Roman" panose="02020603050405020304" pitchFamily="18" charset="0"/>
            </a:endParaRPr>
          </a:p>
        </p:txBody>
      </p:sp>
      <p:sp>
        <p:nvSpPr>
          <p:cNvPr id="2074" name="Text Box 159">
            <a:extLst>
              <a:ext uri="{FF2B5EF4-FFF2-40B4-BE49-F238E27FC236}">
                <a16:creationId xmlns:a16="http://schemas.microsoft.com/office/drawing/2014/main" id="{70EA61F9-EB52-321A-DECF-E1DC2D04E696}"/>
              </a:ext>
            </a:extLst>
          </p:cNvPr>
          <p:cNvSpPr txBox="1">
            <a:spLocks noChangeArrowheads="1"/>
          </p:cNvSpPr>
          <p:nvPr/>
        </p:nvSpPr>
        <p:spPr bwMode="auto">
          <a:xfrm>
            <a:off x="339725" y="14289088"/>
            <a:ext cx="9871075" cy="50228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marL="273050" defTabSz="952500">
              <a:spcBef>
                <a:spcPct val="20000"/>
              </a:spcBef>
              <a:buChar char="•"/>
              <a:defRPr sz="15300">
                <a:solidFill>
                  <a:schemeClr val="tx1"/>
                </a:solidFill>
                <a:latin typeface="Times New Roman" panose="02020603050405020304" pitchFamily="18" charset="0"/>
              </a:defRPr>
            </a:lvl1pPr>
            <a:lvl2pPr marL="442913" indent="-1360488" defTabSz="952500">
              <a:spcBef>
                <a:spcPct val="20000"/>
              </a:spcBef>
              <a:buChar char="–"/>
              <a:defRPr sz="13400">
                <a:solidFill>
                  <a:schemeClr val="tx1"/>
                </a:solidFill>
                <a:latin typeface="Times New Roman" panose="02020603050405020304" pitchFamily="18" charset="0"/>
              </a:defRPr>
            </a:lvl2pPr>
            <a:lvl3pPr marL="8532813" indent="-1089025" defTabSz="952500">
              <a:spcBef>
                <a:spcPct val="20000"/>
              </a:spcBef>
              <a:buChar char="•"/>
              <a:defRPr sz="11500">
                <a:solidFill>
                  <a:schemeClr val="tx1"/>
                </a:solidFill>
                <a:latin typeface="Times New Roman" panose="02020603050405020304" pitchFamily="18" charset="0"/>
              </a:defRPr>
            </a:lvl3pPr>
            <a:lvl4pPr marL="8704263" indent="-1087438" defTabSz="952500">
              <a:spcBef>
                <a:spcPct val="20000"/>
              </a:spcBef>
              <a:buChar char="–"/>
              <a:defRPr sz="9500">
                <a:solidFill>
                  <a:schemeClr val="tx1"/>
                </a:solidFill>
                <a:latin typeface="Times New Roman" panose="02020603050405020304" pitchFamily="18" charset="0"/>
              </a:defRPr>
            </a:lvl4pPr>
            <a:lvl5pPr marL="8874125" indent="-1089025" defTabSz="952500">
              <a:spcBef>
                <a:spcPct val="20000"/>
              </a:spcBef>
              <a:buChar char="»"/>
              <a:defRPr sz="9500">
                <a:solidFill>
                  <a:schemeClr val="tx1"/>
                </a:solidFill>
                <a:latin typeface="Times New Roman" panose="02020603050405020304" pitchFamily="18" charset="0"/>
              </a:defRPr>
            </a:lvl5pPr>
            <a:lvl6pPr marL="93313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97885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102457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107029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just">
              <a:spcBef>
                <a:spcPct val="0"/>
              </a:spcBef>
              <a:buFontTx/>
              <a:buNone/>
            </a:pPr>
            <a:endParaRPr lang="en-GB" altLang="zh-CN" sz="3300" dirty="0">
              <a:ea typeface="宋体" panose="02010600030101010101" pitchFamily="2" charset="-122"/>
            </a:endParaRPr>
          </a:p>
          <a:p>
            <a:pPr algn="just">
              <a:spcBef>
                <a:spcPct val="0"/>
              </a:spcBef>
              <a:buFontTx/>
              <a:buNone/>
            </a:pPr>
            <a:r>
              <a:rPr lang="en-GB" altLang="zh-CN" sz="3300" dirty="0">
                <a:ea typeface="宋体" panose="02010600030101010101" pitchFamily="2" charset="-122"/>
              </a:rPr>
              <a:t>   The purpose of this paper is to design a system with multiple light sources to achieve high uniformity of daily accumulated light in photovoltaic agriculture. The photovoltaic panel can generate power in the daylight, and use the power to continue lighting the plants in the night. It can efficiently use solar energy, and can make the plants be better growth, yield and quality of plants under photovoltaic devices through supplemental light. The overall structure of the system is shown in Fig.1.</a:t>
            </a:r>
            <a:endParaRPr lang="zh-CN" altLang="zh-CN" sz="3300" dirty="0">
              <a:ea typeface="宋体" panose="02010600030101010101" pitchFamily="2" charset="-122"/>
            </a:endParaRPr>
          </a:p>
          <a:p>
            <a:pPr algn="just">
              <a:spcBef>
                <a:spcPct val="0"/>
              </a:spcBef>
              <a:buFontTx/>
              <a:buNone/>
            </a:pPr>
            <a:endParaRPr lang="en-US" altLang="de-DE" sz="3300" dirty="0">
              <a:cs typeface="Times New Roman" panose="02020603050405020304" pitchFamily="18" charset="0"/>
            </a:endParaRPr>
          </a:p>
        </p:txBody>
      </p:sp>
      <p:pic>
        <p:nvPicPr>
          <p:cNvPr id="2075" name="Picture 74">
            <a:extLst>
              <a:ext uri="{FF2B5EF4-FFF2-40B4-BE49-F238E27FC236}">
                <a16:creationId xmlns:a16="http://schemas.microsoft.com/office/drawing/2014/main" id="{4CC61C35-CCEA-C329-7F97-0179C8F7051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498887" y="24920327"/>
            <a:ext cx="7006226" cy="5706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76" name="图片 1">
            <a:extLst>
              <a:ext uri="{FF2B5EF4-FFF2-40B4-BE49-F238E27FC236}">
                <a16:creationId xmlns:a16="http://schemas.microsoft.com/office/drawing/2014/main" id="{97516267-3283-595F-5F66-D9812653E92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236575" y="38149213"/>
            <a:ext cx="5930900" cy="4818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77" name="Text Box 181">
            <a:extLst>
              <a:ext uri="{FF2B5EF4-FFF2-40B4-BE49-F238E27FC236}">
                <a16:creationId xmlns:a16="http://schemas.microsoft.com/office/drawing/2014/main" id="{3911DE07-E35D-CDE0-E505-450455B5085A}"/>
              </a:ext>
            </a:extLst>
          </p:cNvPr>
          <p:cNvSpPr txBox="1">
            <a:spLocks noChangeArrowheads="1"/>
          </p:cNvSpPr>
          <p:nvPr/>
        </p:nvSpPr>
        <p:spPr bwMode="auto">
          <a:xfrm>
            <a:off x="10906971" y="30754884"/>
            <a:ext cx="10134600" cy="1447800"/>
          </a:xfrm>
          <a:prstGeom prst="rect">
            <a:avLst/>
          </a:prstGeom>
          <a:noFill/>
          <a:ln>
            <a:noFill/>
          </a:ln>
          <a:effectLst/>
          <a:extLst>
            <a:ext uri="{909E8E84-426E-40DD-AFC4-6F175D3DCCD1}">
              <a14:hiddenFill xmlns:a14="http://schemas.microsoft.com/office/drawing/2010/main">
                <a:solidFill>
                  <a:srgbClr val="D3D0F4"/>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marL="1630363" indent="-1630363" defTabSz="952500">
              <a:spcBef>
                <a:spcPct val="20000"/>
              </a:spcBef>
              <a:buChar char="•"/>
              <a:defRPr sz="15300">
                <a:solidFill>
                  <a:schemeClr val="tx1"/>
                </a:solidFill>
                <a:latin typeface="Times New Roman" panose="02020603050405020304" pitchFamily="18" charset="0"/>
              </a:defRPr>
            </a:lvl1pPr>
            <a:lvl2pPr marL="171450" indent="-1360488" defTabSz="952500">
              <a:spcBef>
                <a:spcPct val="20000"/>
              </a:spcBef>
              <a:buChar char="–"/>
              <a:defRPr sz="13400">
                <a:solidFill>
                  <a:schemeClr val="tx1"/>
                </a:solidFill>
                <a:latin typeface="Times New Roman" panose="02020603050405020304" pitchFamily="18" charset="0"/>
              </a:defRPr>
            </a:lvl2pPr>
            <a:lvl3pPr marL="341313"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lvl="2" algn="just">
              <a:spcBef>
                <a:spcPct val="0"/>
              </a:spcBef>
              <a:buFontTx/>
              <a:buNone/>
            </a:pPr>
            <a:r>
              <a:rPr lang="en-US" altLang="de-DE" sz="3300" b="1" dirty="0"/>
              <a:t>Fig. 2.</a:t>
            </a:r>
            <a:r>
              <a:rPr lang="en-US" altLang="de-DE" sz="3300" dirty="0"/>
              <a:t> Schematic diagram of supplementary light board</a:t>
            </a:r>
            <a:endParaRPr lang="pt-BR" altLang="de-DE" sz="3300" dirty="0"/>
          </a:p>
        </p:txBody>
      </p:sp>
      <p:pic>
        <p:nvPicPr>
          <p:cNvPr id="2078" name="图片 1">
            <a:extLst>
              <a:ext uri="{FF2B5EF4-FFF2-40B4-BE49-F238E27FC236}">
                <a16:creationId xmlns:a16="http://schemas.microsoft.com/office/drawing/2014/main" id="{F9A21A3C-4A1D-CA76-73DB-A0FBD79F8A1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l="-159" r="-2"/>
          <a:stretch>
            <a:fillRect/>
          </a:stretch>
        </p:blipFill>
        <p:spPr bwMode="auto">
          <a:xfrm>
            <a:off x="22580600" y="14736763"/>
            <a:ext cx="6757988" cy="489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79" name="Text Box 181">
            <a:extLst>
              <a:ext uri="{FF2B5EF4-FFF2-40B4-BE49-F238E27FC236}">
                <a16:creationId xmlns:a16="http://schemas.microsoft.com/office/drawing/2014/main" id="{CD4534A8-42D8-52CC-5B3C-865C17BE6D41}"/>
              </a:ext>
            </a:extLst>
          </p:cNvPr>
          <p:cNvSpPr txBox="1">
            <a:spLocks noChangeArrowheads="1"/>
          </p:cNvSpPr>
          <p:nvPr/>
        </p:nvSpPr>
        <p:spPr bwMode="auto">
          <a:xfrm>
            <a:off x="21091525" y="19804063"/>
            <a:ext cx="10134600" cy="1087437"/>
          </a:xfrm>
          <a:prstGeom prst="rect">
            <a:avLst/>
          </a:prstGeom>
          <a:noFill/>
          <a:ln>
            <a:noFill/>
          </a:ln>
          <a:effectLst/>
          <a:extLst>
            <a:ext uri="{909E8E84-426E-40DD-AFC4-6F175D3DCCD1}">
              <a14:hiddenFill xmlns:a14="http://schemas.microsoft.com/office/drawing/2010/main">
                <a:solidFill>
                  <a:srgbClr val="D3D0F4"/>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marL="1630363" indent="-1630363" defTabSz="952500">
              <a:spcBef>
                <a:spcPct val="20000"/>
              </a:spcBef>
              <a:buChar char="•"/>
              <a:defRPr sz="15300">
                <a:solidFill>
                  <a:schemeClr val="tx1"/>
                </a:solidFill>
                <a:latin typeface="Times New Roman" panose="02020603050405020304" pitchFamily="18" charset="0"/>
              </a:defRPr>
            </a:lvl1pPr>
            <a:lvl2pPr marL="171450" indent="-1360488" defTabSz="952500">
              <a:spcBef>
                <a:spcPct val="20000"/>
              </a:spcBef>
              <a:buChar char="–"/>
              <a:defRPr sz="13400">
                <a:solidFill>
                  <a:schemeClr val="tx1"/>
                </a:solidFill>
                <a:latin typeface="Times New Roman" panose="02020603050405020304" pitchFamily="18" charset="0"/>
              </a:defRPr>
            </a:lvl2pPr>
            <a:lvl3pPr marL="341313"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lvl="2" algn="ctr">
              <a:spcBef>
                <a:spcPct val="0"/>
              </a:spcBef>
              <a:buFontTx/>
              <a:buNone/>
            </a:pPr>
            <a:r>
              <a:rPr lang="en-US" altLang="de-DE" sz="3300" b="1"/>
              <a:t>Fig. 5 </a:t>
            </a:r>
            <a:r>
              <a:rPr lang="en-GB" altLang="zh-CN" sz="3300">
                <a:ea typeface="宋体" panose="02010600030101010101" pitchFamily="2" charset="-122"/>
              </a:rPr>
              <a:t>The structure of the uniform light diffuser</a:t>
            </a:r>
            <a:r>
              <a:rPr lang="en-GB" altLang="de-DE" sz="3300"/>
              <a:t>.</a:t>
            </a:r>
            <a:endParaRPr lang="pt-BR" altLang="de-DE" sz="3300"/>
          </a:p>
        </p:txBody>
      </p:sp>
      <p:pic>
        <p:nvPicPr>
          <p:cNvPr id="2080" name="图片 5">
            <a:extLst>
              <a:ext uri="{FF2B5EF4-FFF2-40B4-BE49-F238E27FC236}">
                <a16:creationId xmlns:a16="http://schemas.microsoft.com/office/drawing/2014/main" id="{0993EAD3-5B80-3731-46B6-8B14D39A6D2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096413" y="21064538"/>
            <a:ext cx="8197850" cy="6259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81" name="Text Box 181">
            <a:extLst>
              <a:ext uri="{FF2B5EF4-FFF2-40B4-BE49-F238E27FC236}">
                <a16:creationId xmlns:a16="http://schemas.microsoft.com/office/drawing/2014/main" id="{9F75D1F8-4DEB-27FF-7214-6739149927C9}"/>
              </a:ext>
            </a:extLst>
          </p:cNvPr>
          <p:cNvSpPr txBox="1">
            <a:spLocks noChangeArrowheads="1"/>
          </p:cNvSpPr>
          <p:nvPr/>
        </p:nvSpPr>
        <p:spPr bwMode="auto">
          <a:xfrm>
            <a:off x="20939125" y="27420888"/>
            <a:ext cx="10134600" cy="1089025"/>
          </a:xfrm>
          <a:prstGeom prst="rect">
            <a:avLst/>
          </a:prstGeom>
          <a:noFill/>
          <a:ln>
            <a:noFill/>
          </a:ln>
          <a:effectLst/>
          <a:extLst>
            <a:ext uri="{909E8E84-426E-40DD-AFC4-6F175D3DCCD1}">
              <a14:hiddenFill xmlns:a14="http://schemas.microsoft.com/office/drawing/2010/main">
                <a:solidFill>
                  <a:srgbClr val="D3D0F4"/>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marL="1630363" indent="-1630363" defTabSz="952500">
              <a:spcBef>
                <a:spcPct val="20000"/>
              </a:spcBef>
              <a:buChar char="•"/>
              <a:defRPr sz="15300">
                <a:solidFill>
                  <a:schemeClr val="tx1"/>
                </a:solidFill>
                <a:latin typeface="Times New Roman" panose="02020603050405020304" pitchFamily="18" charset="0"/>
              </a:defRPr>
            </a:lvl1pPr>
            <a:lvl2pPr marL="171450" indent="-1360488" defTabSz="952500">
              <a:spcBef>
                <a:spcPct val="20000"/>
              </a:spcBef>
              <a:buChar char="–"/>
              <a:defRPr sz="13400">
                <a:solidFill>
                  <a:schemeClr val="tx1"/>
                </a:solidFill>
                <a:latin typeface="Times New Roman" panose="02020603050405020304" pitchFamily="18" charset="0"/>
              </a:defRPr>
            </a:lvl2pPr>
            <a:lvl3pPr marL="341313"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lvl="2" algn="ctr">
              <a:spcBef>
                <a:spcPct val="0"/>
              </a:spcBef>
              <a:buFontTx/>
              <a:buNone/>
            </a:pPr>
            <a:r>
              <a:rPr lang="en-US" altLang="de-DE" sz="3300" b="1"/>
              <a:t>Fig. 6 </a:t>
            </a:r>
            <a:r>
              <a:rPr lang="en-GB" altLang="zh-CN" sz="3300">
                <a:ea typeface="宋体" panose="02010600030101010101" pitchFamily="2" charset="-122"/>
              </a:rPr>
              <a:t>The result of simulation</a:t>
            </a:r>
            <a:r>
              <a:rPr lang="en-GB" altLang="de-DE" sz="3300"/>
              <a:t>.</a:t>
            </a:r>
            <a:endParaRPr lang="pt-BR" altLang="de-DE" sz="3300"/>
          </a:p>
        </p:txBody>
      </p:sp>
      <p:sp>
        <p:nvSpPr>
          <p:cNvPr id="2082" name="Text Box 178">
            <a:extLst>
              <a:ext uri="{FF2B5EF4-FFF2-40B4-BE49-F238E27FC236}">
                <a16:creationId xmlns:a16="http://schemas.microsoft.com/office/drawing/2014/main" id="{DB801424-1C0A-F5D7-2576-9B120428438C}"/>
              </a:ext>
            </a:extLst>
          </p:cNvPr>
          <p:cNvSpPr txBox="1">
            <a:spLocks noChangeArrowheads="1"/>
          </p:cNvSpPr>
          <p:nvPr/>
        </p:nvSpPr>
        <p:spPr bwMode="auto">
          <a:xfrm>
            <a:off x="21388388" y="5697538"/>
            <a:ext cx="9586912" cy="20272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marL="273050" defTabSz="952500">
              <a:spcBef>
                <a:spcPct val="20000"/>
              </a:spcBef>
              <a:buChar char="•"/>
              <a:defRPr sz="15300">
                <a:solidFill>
                  <a:schemeClr val="tx1"/>
                </a:solidFill>
                <a:latin typeface="Times New Roman" panose="02020603050405020304" pitchFamily="18" charset="0"/>
              </a:defRPr>
            </a:lvl1pPr>
            <a:lvl2pPr marL="442913" indent="-1360488" defTabSz="952500">
              <a:spcBef>
                <a:spcPct val="20000"/>
              </a:spcBef>
              <a:buChar char="–"/>
              <a:defRPr sz="13400">
                <a:solidFill>
                  <a:schemeClr val="tx1"/>
                </a:solidFill>
                <a:latin typeface="Times New Roman" panose="02020603050405020304" pitchFamily="18" charset="0"/>
              </a:defRPr>
            </a:lvl2pPr>
            <a:lvl3pPr marL="8532813" indent="-1089025" defTabSz="952500">
              <a:spcBef>
                <a:spcPct val="20000"/>
              </a:spcBef>
              <a:buChar char="•"/>
              <a:defRPr sz="11500">
                <a:solidFill>
                  <a:schemeClr val="tx1"/>
                </a:solidFill>
                <a:latin typeface="Times New Roman" panose="02020603050405020304" pitchFamily="18" charset="0"/>
              </a:defRPr>
            </a:lvl3pPr>
            <a:lvl4pPr marL="8704263" indent="-1087438" defTabSz="952500">
              <a:spcBef>
                <a:spcPct val="20000"/>
              </a:spcBef>
              <a:buChar char="–"/>
              <a:defRPr sz="9500">
                <a:solidFill>
                  <a:schemeClr val="tx1"/>
                </a:solidFill>
                <a:latin typeface="Times New Roman" panose="02020603050405020304" pitchFamily="18" charset="0"/>
              </a:defRPr>
            </a:lvl4pPr>
            <a:lvl5pPr marL="8874125" indent="-1089025" defTabSz="952500">
              <a:spcBef>
                <a:spcPct val="20000"/>
              </a:spcBef>
              <a:buChar char="»"/>
              <a:defRPr sz="9500">
                <a:solidFill>
                  <a:schemeClr val="tx1"/>
                </a:solidFill>
                <a:latin typeface="Times New Roman" panose="02020603050405020304" pitchFamily="18" charset="0"/>
              </a:defRPr>
            </a:lvl5pPr>
            <a:lvl6pPr marL="93313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97885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102457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107029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just">
              <a:spcBef>
                <a:spcPts val="600"/>
              </a:spcBef>
              <a:spcAft>
                <a:spcPts val="600"/>
              </a:spcAft>
              <a:buFontTx/>
              <a:buNone/>
            </a:pPr>
            <a:r>
              <a:rPr lang="en-GB" altLang="zh-CN" sz="3300">
                <a:ea typeface="宋体" panose="02010600030101010101" pitchFamily="2" charset="-122"/>
              </a:rPr>
              <a:t>  </a:t>
            </a:r>
            <a:r>
              <a:rPr lang="en-US" altLang="zh-CN" sz="3300">
                <a:ea typeface="宋体" panose="02010600030101010101" pitchFamily="2" charset="-122"/>
              </a:rPr>
              <a:t>We can control </a:t>
            </a:r>
            <a:r>
              <a:rPr lang="en-GB" altLang="zh-CN" sz="3300">
                <a:ea typeface="宋体" panose="02010600030101010101" pitchFamily="2" charset="-122"/>
              </a:rPr>
              <a:t>Optical quantum flux density</a:t>
            </a:r>
            <a:r>
              <a:rPr lang="en-US" altLang="zh-CN" sz="3300">
                <a:ea typeface="宋体" panose="02010600030101010101" pitchFamily="2" charset="-122"/>
              </a:rPr>
              <a:t> by controlling the duty cycle, and then realize the precise control of supplementary light, Provide a suitable light environment for the crops below</a:t>
            </a:r>
            <a:endParaRPr lang="zh-CN" altLang="zh-CN" sz="3300">
              <a:ea typeface="宋体" panose="02010600030101010101" pitchFamily="2" charset="-122"/>
            </a:endParaRPr>
          </a:p>
        </p:txBody>
      </p:sp>
      <p:pic>
        <p:nvPicPr>
          <p:cNvPr id="2083" name="图片 34">
            <a:extLst>
              <a:ext uri="{FF2B5EF4-FFF2-40B4-BE49-F238E27FC236}">
                <a16:creationId xmlns:a16="http://schemas.microsoft.com/office/drawing/2014/main" id="{2EB99801-205B-1300-851F-021E995BA3A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055600" y="32243713"/>
            <a:ext cx="6121400" cy="5083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84" name="Text Box 181">
            <a:extLst>
              <a:ext uri="{FF2B5EF4-FFF2-40B4-BE49-F238E27FC236}">
                <a16:creationId xmlns:a16="http://schemas.microsoft.com/office/drawing/2014/main" id="{21A6C3D4-B415-6143-DE52-373FFB61A9D5}"/>
              </a:ext>
            </a:extLst>
          </p:cNvPr>
          <p:cNvSpPr txBox="1">
            <a:spLocks noChangeArrowheads="1"/>
          </p:cNvSpPr>
          <p:nvPr/>
        </p:nvSpPr>
        <p:spPr bwMode="auto">
          <a:xfrm>
            <a:off x="10804525" y="37131625"/>
            <a:ext cx="10134600" cy="1087438"/>
          </a:xfrm>
          <a:prstGeom prst="rect">
            <a:avLst/>
          </a:prstGeom>
          <a:noFill/>
          <a:ln>
            <a:noFill/>
          </a:ln>
          <a:effectLst/>
          <a:extLst>
            <a:ext uri="{909E8E84-426E-40DD-AFC4-6F175D3DCCD1}">
              <a14:hiddenFill xmlns:a14="http://schemas.microsoft.com/office/drawing/2010/main">
                <a:solidFill>
                  <a:srgbClr val="D3D0F4"/>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marL="1630363" indent="-1630363" defTabSz="952500">
              <a:spcBef>
                <a:spcPct val="20000"/>
              </a:spcBef>
              <a:buChar char="•"/>
              <a:defRPr sz="15300">
                <a:solidFill>
                  <a:schemeClr val="tx1"/>
                </a:solidFill>
                <a:latin typeface="Times New Roman" panose="02020603050405020304" pitchFamily="18" charset="0"/>
              </a:defRPr>
            </a:lvl1pPr>
            <a:lvl2pPr marL="171450" indent="-1360488" defTabSz="952500">
              <a:spcBef>
                <a:spcPct val="20000"/>
              </a:spcBef>
              <a:buChar char="–"/>
              <a:defRPr sz="13400">
                <a:solidFill>
                  <a:schemeClr val="tx1"/>
                </a:solidFill>
                <a:latin typeface="Times New Roman" panose="02020603050405020304" pitchFamily="18" charset="0"/>
              </a:defRPr>
            </a:lvl2pPr>
            <a:lvl3pPr marL="341313"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lvl="2" algn="ctr">
              <a:spcBef>
                <a:spcPct val="0"/>
              </a:spcBef>
              <a:buFontTx/>
              <a:buNone/>
            </a:pPr>
            <a:r>
              <a:rPr lang="en-US" altLang="de-DE" sz="3300" b="1"/>
              <a:t>Fig. 3.</a:t>
            </a:r>
            <a:r>
              <a:rPr lang="en-US" altLang="de-DE" sz="3300"/>
              <a:t> </a:t>
            </a:r>
            <a:r>
              <a:rPr lang="en-GB" altLang="zh-CN" sz="3300">
                <a:ea typeface="宋体" panose="02010600030101010101" pitchFamily="2" charset="-122"/>
              </a:rPr>
              <a:t>Average branch current for different duty cycles</a:t>
            </a:r>
            <a:r>
              <a:rPr lang="en-GB" altLang="de-DE" sz="3300"/>
              <a:t>.</a:t>
            </a:r>
            <a:endParaRPr lang="pt-BR" altLang="de-DE" sz="3300"/>
          </a:p>
        </p:txBody>
      </p:sp>
      <mc:AlternateContent xmlns:mc="http://schemas.openxmlformats.org/markup-compatibility/2006" xmlns:a14="http://schemas.microsoft.com/office/drawing/2010/main">
        <mc:Choice Requires="a14">
          <p:sp>
            <p:nvSpPr>
              <p:cNvPr id="3" name="Text Box 173">
                <a:extLst>
                  <a:ext uri="{FF2B5EF4-FFF2-40B4-BE49-F238E27FC236}">
                    <a16:creationId xmlns:a16="http://schemas.microsoft.com/office/drawing/2014/main" id="{5A73EEF0-3B9F-3F7C-D315-852D91B82490}"/>
                  </a:ext>
                </a:extLst>
              </p:cNvPr>
              <p:cNvSpPr txBox="1">
                <a:spLocks noChangeArrowheads="1"/>
              </p:cNvSpPr>
              <p:nvPr/>
            </p:nvSpPr>
            <p:spPr bwMode="auto">
              <a:xfrm>
                <a:off x="331788" y="36717287"/>
                <a:ext cx="9723437" cy="5622925"/>
              </a:xfrm>
              <a:prstGeom prst="rect">
                <a:avLst/>
              </a:prstGeom>
              <a:noFill/>
              <a:ln>
                <a:noFill/>
              </a:ln>
              <a:effectLst/>
              <a:extLst>
                <a:ext uri="{909E8E84-426E-40DD-AFC4-6F175D3DCCD1}">
                  <a14:hiddenFill>
                    <a:solidFill>
                      <a:srgbClr val="D3D0F4"/>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lIns="95325" tIns="47662" rIns="95325" bIns="47662" anchor="ctr"/>
              <a:lstStyle>
                <a:lvl1pPr marL="1630363" indent="-1630363" defTabSz="952500">
                  <a:spcBef>
                    <a:spcPct val="20000"/>
                  </a:spcBef>
                  <a:buChar char="•"/>
                  <a:defRPr sz="15300">
                    <a:solidFill>
                      <a:schemeClr val="tx1"/>
                    </a:solidFill>
                    <a:latin typeface="Times New Roman" panose="02020603050405020304" pitchFamily="18" charset="0"/>
                  </a:defRPr>
                </a:lvl1pPr>
                <a:lvl2pPr marL="171450" indent="-1360488" defTabSz="952500">
                  <a:spcBef>
                    <a:spcPct val="20000"/>
                  </a:spcBef>
                  <a:buChar char="–"/>
                  <a:defRPr sz="13400">
                    <a:solidFill>
                      <a:schemeClr val="tx1"/>
                    </a:solidFill>
                    <a:latin typeface="Times New Roman" panose="02020603050405020304" pitchFamily="18" charset="0"/>
                  </a:defRPr>
                </a:lvl2pPr>
                <a:lvl3pPr marL="273050"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lvl="2" algn="just">
                  <a:spcBef>
                    <a:spcPct val="0"/>
                  </a:spcBef>
                  <a:buFontTx/>
                  <a:buNone/>
                </a:pPr>
                <a:r>
                  <a:rPr lang="en-GB" altLang="zh-CN" sz="3300" dirty="0">
                    <a:ea typeface="宋体" panose="02010600030101010101" pitchFamily="2" charset="-122"/>
                  </a:rPr>
                  <a:t>LIGHTING DEVICE DESIGN REQUIREMENTS  </a:t>
                </a:r>
              </a:p>
              <a:p>
                <a:pPr lvl="2" algn="just">
                  <a:spcBef>
                    <a:spcPct val="0"/>
                  </a:spcBef>
                  <a:buFontTx/>
                  <a:buNone/>
                </a:pPr>
                <a:r>
                  <a:rPr lang="en-GB" altLang="zh-CN" sz="3300" dirty="0">
                    <a:ea typeface="宋体" panose="02010600030101010101" pitchFamily="2" charset="-122"/>
                  </a:rPr>
                  <a:t>  the photometric system of the human eye cannot be used in the field of plant lighting [1]. But the photometric parameters for human eye can be used to guide the design of plant LED light sources. The conversion coefficients between plant photometry and photometrics need to be studied to design the photometric parameters of plant light sources according to the photometric parameters required for plant growth.</a:t>
                </a:r>
              </a:p>
              <a:p>
                <a:pPr lvl="2" algn="ctr">
                  <a:spcBef>
                    <a:spcPct val="0"/>
                  </a:spcBef>
                  <a:buFontTx/>
                  <a:buNone/>
                </a:pPr>
                <a14:m>
                  <m:oMath xmlns:m="http://schemas.openxmlformats.org/officeDocument/2006/math">
                    <m:r>
                      <a:rPr lang="en-US" altLang="zh-CN" sz="3300">
                        <a:latin typeface="Cambria Math" panose="02040503050406030204" pitchFamily="18" charset="0"/>
                        <a:ea typeface="宋体" panose="02010600030101010101" pitchFamily="2" charset="-122"/>
                      </a:rPr>
                      <m:t>𝑃𝑃𝐹𝐷</m:t>
                    </m:r>
                    <m:r>
                      <a:rPr lang="en-US" altLang="zh-CN" sz="3300">
                        <a:latin typeface="Cambria Math" panose="02040503050406030204" pitchFamily="18" charset="0"/>
                        <a:ea typeface="宋体" panose="02010600030101010101" pitchFamily="2" charset="-122"/>
                      </a:rPr>
                      <m:t>=</m:t>
                    </m:r>
                    <m:nary>
                      <m:naryPr>
                        <m:ctrlPr>
                          <a:rPr lang="zh-CN" altLang="zh-CN" sz="3300" i="1">
                            <a:latin typeface="Cambria Math" panose="02040503050406030204" pitchFamily="18" charset="0"/>
                            <a:ea typeface="宋体" panose="02010600030101010101" pitchFamily="2" charset="-122"/>
                          </a:rPr>
                        </m:ctrlPr>
                      </m:naryPr>
                      <m:sub>
                        <m:r>
                          <a:rPr lang="en-US" altLang="zh-CN" sz="3300">
                            <a:latin typeface="Cambria Math" panose="02040503050406030204" pitchFamily="18" charset="0"/>
                            <a:ea typeface="宋体" panose="02010600030101010101" pitchFamily="2" charset="-122"/>
                          </a:rPr>
                          <m:t>400</m:t>
                        </m:r>
                      </m:sub>
                      <m:sup>
                        <m:r>
                          <a:rPr lang="en-US" altLang="zh-CN" sz="3300">
                            <a:latin typeface="Cambria Math" panose="02040503050406030204" pitchFamily="18" charset="0"/>
                            <a:ea typeface="宋体" panose="02010600030101010101" pitchFamily="2" charset="-122"/>
                          </a:rPr>
                          <m:t>700</m:t>
                        </m:r>
                      </m:sup>
                      <m:e>
                        <m:f>
                          <m:fPr>
                            <m:ctrlPr>
                              <a:rPr lang="zh-CN" altLang="zh-CN" sz="3300" i="1">
                                <a:latin typeface="Cambria Math" panose="02040503050406030204" pitchFamily="18" charset="0"/>
                                <a:ea typeface="宋体" panose="02010600030101010101" pitchFamily="2" charset="-122"/>
                              </a:rPr>
                            </m:ctrlPr>
                          </m:fPr>
                          <m:num>
                            <m:sSub>
                              <m:sSubPr>
                                <m:ctrlPr>
                                  <a:rPr lang="zh-CN" altLang="zh-CN" sz="3300" i="1">
                                    <a:latin typeface="Cambria Math" panose="02040503050406030204" pitchFamily="18" charset="0"/>
                                    <a:ea typeface="宋体" panose="02010600030101010101" pitchFamily="2" charset="-122"/>
                                  </a:rPr>
                                </m:ctrlPr>
                              </m:sSubPr>
                              <m:e>
                                <m:r>
                                  <a:rPr lang="en-US" altLang="zh-CN" sz="3300">
                                    <a:latin typeface="Cambria Math" panose="02040503050406030204" pitchFamily="18" charset="0"/>
                                    <a:ea typeface="宋体" panose="02010600030101010101" pitchFamily="2" charset="-122"/>
                                  </a:rPr>
                                  <m:t>𝐸</m:t>
                                </m:r>
                              </m:e>
                              <m:sub>
                                <m:r>
                                  <a:rPr lang="en-US" altLang="zh-CN" sz="3300">
                                    <a:latin typeface="Cambria Math" panose="02040503050406030204" pitchFamily="18" charset="0"/>
                                    <a:ea typeface="宋体" panose="02010600030101010101" pitchFamily="2" charset="-122"/>
                                  </a:rPr>
                                  <m:t>𝑒</m:t>
                                </m:r>
                              </m:sub>
                            </m:sSub>
                            <m:d>
                              <m:dPr>
                                <m:ctrlPr>
                                  <a:rPr lang="zh-CN" altLang="zh-CN" sz="3300" i="1">
                                    <a:latin typeface="Cambria Math" panose="02040503050406030204" pitchFamily="18" charset="0"/>
                                    <a:ea typeface="宋体" panose="02010600030101010101" pitchFamily="2" charset="-122"/>
                                  </a:rPr>
                                </m:ctrlPr>
                              </m:dPr>
                              <m:e>
                                <m:r>
                                  <a:rPr lang="en-US" altLang="zh-CN" sz="3300">
                                    <a:latin typeface="Cambria Math" panose="02040503050406030204" pitchFamily="18" charset="0"/>
                                    <a:ea typeface="宋体" panose="02010600030101010101" pitchFamily="2" charset="-122"/>
                                  </a:rPr>
                                  <m:t>𝜆</m:t>
                                </m:r>
                              </m:e>
                            </m:d>
                            <m:r>
                              <a:rPr lang="en-US" altLang="zh-CN" sz="3300">
                                <a:latin typeface="Cambria Math" panose="02040503050406030204" pitchFamily="18" charset="0"/>
                                <a:ea typeface="宋体" panose="02010600030101010101" pitchFamily="2" charset="-122"/>
                              </a:rPr>
                              <m:t>𝜆</m:t>
                            </m:r>
                            <m:r>
                              <a:rPr lang="en-US" altLang="zh-CN" sz="3300">
                                <a:latin typeface="Cambria Math" panose="02040503050406030204" pitchFamily="18" charset="0"/>
                                <a:ea typeface="宋体" panose="02010600030101010101" pitchFamily="2" charset="-122"/>
                              </a:rPr>
                              <m:t>𝑑</m:t>
                            </m:r>
                            <m:r>
                              <a:rPr lang="en-US" altLang="zh-CN" sz="3300">
                                <a:latin typeface="Cambria Math" panose="02040503050406030204" pitchFamily="18" charset="0"/>
                                <a:ea typeface="宋体" panose="02010600030101010101" pitchFamily="2" charset="-122"/>
                              </a:rPr>
                              <m:t>𝜆</m:t>
                            </m:r>
                          </m:num>
                          <m:den>
                            <m:sSub>
                              <m:sSubPr>
                                <m:ctrlPr>
                                  <a:rPr lang="zh-CN" altLang="zh-CN" sz="3300" i="1">
                                    <a:latin typeface="Cambria Math" panose="02040503050406030204" pitchFamily="18" charset="0"/>
                                    <a:ea typeface="宋体" panose="02010600030101010101" pitchFamily="2" charset="-122"/>
                                  </a:rPr>
                                </m:ctrlPr>
                              </m:sSubPr>
                              <m:e>
                                <m:r>
                                  <a:rPr lang="en-US" altLang="zh-CN" sz="3300">
                                    <a:latin typeface="Cambria Math" panose="02040503050406030204" pitchFamily="18" charset="0"/>
                                    <a:ea typeface="宋体" panose="02010600030101010101" pitchFamily="2" charset="-122"/>
                                  </a:rPr>
                                  <m:t>𝑛</m:t>
                                </m:r>
                              </m:e>
                              <m:sub>
                                <m:r>
                                  <a:rPr lang="en-US" altLang="zh-CN" sz="3300">
                                    <a:latin typeface="Cambria Math" panose="02040503050406030204" pitchFamily="18" charset="0"/>
                                    <a:ea typeface="宋体" panose="02010600030101010101" pitchFamily="2" charset="-122"/>
                                  </a:rPr>
                                  <m:t>𝐴</m:t>
                                </m:r>
                              </m:sub>
                            </m:sSub>
                            <m:r>
                              <a:rPr lang="en-US" altLang="zh-CN" sz="3300">
                                <a:latin typeface="Cambria Math" panose="02040503050406030204" pitchFamily="18" charset="0"/>
                                <a:ea typeface="宋体" panose="02010600030101010101" pitchFamily="2" charset="-122"/>
                              </a:rPr>
                              <m:t>h𝑐</m:t>
                            </m:r>
                          </m:den>
                        </m:f>
                      </m:e>
                    </m:nary>
                  </m:oMath>
                </a14:m>
                <a:r>
                  <a:rPr lang="en-US" altLang="zh-CN" sz="3300" dirty="0">
                    <a:ea typeface="宋体" panose="02010600030101010101" pitchFamily="2" charset="-122"/>
                  </a:rPr>
                  <a:t>                              (1)</a:t>
                </a:r>
              </a:p>
              <a:p>
                <a:pPr lvl="2" algn="ctr">
                  <a:spcBef>
                    <a:spcPct val="0"/>
                  </a:spcBef>
                  <a:buFontTx/>
                  <a:buNone/>
                </a:pPr>
                <a14:m>
                  <m:oMath xmlns:m="http://schemas.openxmlformats.org/officeDocument/2006/math">
                    <m:sSub>
                      <m:sSubPr>
                        <m:ctrlPr>
                          <a:rPr lang="zh-CN" altLang="zh-CN" sz="3300" i="1">
                            <a:latin typeface="Cambria Math" panose="02040503050406030204" pitchFamily="18" charset="0"/>
                            <a:ea typeface="宋体" panose="02010600030101010101" pitchFamily="2" charset="-122"/>
                          </a:rPr>
                        </m:ctrlPr>
                      </m:sSubPr>
                      <m:e>
                        <m:r>
                          <a:rPr lang="en-US" altLang="zh-CN" sz="3300">
                            <a:latin typeface="Cambria Math" panose="02040503050406030204" pitchFamily="18" charset="0"/>
                            <a:ea typeface="宋体" panose="02010600030101010101" pitchFamily="2" charset="-122"/>
                          </a:rPr>
                          <m:t>𝐸</m:t>
                        </m:r>
                      </m:e>
                      <m:sub>
                        <m:r>
                          <a:rPr lang="en-US" altLang="zh-CN" sz="3300">
                            <a:latin typeface="Cambria Math" panose="02040503050406030204" pitchFamily="18" charset="0"/>
                            <a:ea typeface="宋体" panose="02010600030101010101" pitchFamily="2" charset="-122"/>
                          </a:rPr>
                          <m:t>𝑣</m:t>
                        </m:r>
                      </m:sub>
                    </m:sSub>
                    <m:r>
                      <a:rPr lang="en-US" altLang="zh-CN" sz="3300">
                        <a:latin typeface="Cambria Math" panose="02040503050406030204" pitchFamily="18" charset="0"/>
                        <a:ea typeface="宋体" panose="02010600030101010101" pitchFamily="2" charset="-122"/>
                      </a:rPr>
                      <m:t>=</m:t>
                    </m:r>
                    <m:sSub>
                      <m:sSubPr>
                        <m:ctrlPr>
                          <a:rPr lang="zh-CN" altLang="zh-CN" sz="3300" i="1">
                            <a:latin typeface="Cambria Math" panose="02040503050406030204" pitchFamily="18" charset="0"/>
                            <a:ea typeface="宋体" panose="02010600030101010101" pitchFamily="2" charset="-122"/>
                          </a:rPr>
                        </m:ctrlPr>
                      </m:sSubPr>
                      <m:e>
                        <m:r>
                          <a:rPr lang="en-US" altLang="zh-CN" sz="3300">
                            <a:latin typeface="Cambria Math" panose="02040503050406030204" pitchFamily="18" charset="0"/>
                            <a:ea typeface="宋体" panose="02010600030101010101" pitchFamily="2" charset="-122"/>
                          </a:rPr>
                          <m:t>𝐾</m:t>
                        </m:r>
                      </m:e>
                      <m:sub>
                        <m:r>
                          <a:rPr lang="en-US" altLang="zh-CN" sz="3300">
                            <a:latin typeface="Cambria Math" panose="02040503050406030204" pitchFamily="18" charset="0"/>
                            <a:ea typeface="宋体" panose="02010600030101010101" pitchFamily="2" charset="-122"/>
                          </a:rPr>
                          <m:t>𝑚</m:t>
                        </m:r>
                      </m:sub>
                    </m:sSub>
                    <m:nary>
                      <m:naryPr>
                        <m:ctrlPr>
                          <a:rPr lang="zh-CN" altLang="zh-CN" sz="3300" i="1">
                            <a:latin typeface="Cambria Math" panose="02040503050406030204" pitchFamily="18" charset="0"/>
                            <a:ea typeface="宋体" panose="02010600030101010101" pitchFamily="2" charset="-122"/>
                          </a:rPr>
                        </m:ctrlPr>
                      </m:naryPr>
                      <m:sub>
                        <m:r>
                          <a:rPr lang="en-US" altLang="zh-CN" sz="3300">
                            <a:latin typeface="Cambria Math" panose="02040503050406030204" pitchFamily="18" charset="0"/>
                            <a:ea typeface="宋体" panose="02010600030101010101" pitchFamily="2" charset="-122"/>
                          </a:rPr>
                          <m:t>380</m:t>
                        </m:r>
                      </m:sub>
                      <m:sup>
                        <m:r>
                          <a:rPr lang="en-US" altLang="zh-CN" sz="3300">
                            <a:latin typeface="Cambria Math" panose="02040503050406030204" pitchFamily="18" charset="0"/>
                            <a:ea typeface="宋体" panose="02010600030101010101" pitchFamily="2" charset="-122"/>
                          </a:rPr>
                          <m:t>780</m:t>
                        </m:r>
                      </m:sup>
                      <m:e>
                        <m:sSub>
                          <m:sSubPr>
                            <m:ctrlPr>
                              <a:rPr lang="zh-CN" altLang="zh-CN" sz="3300" i="1">
                                <a:latin typeface="Cambria Math" panose="02040503050406030204" pitchFamily="18" charset="0"/>
                                <a:ea typeface="宋体" panose="02010600030101010101" pitchFamily="2" charset="-122"/>
                              </a:rPr>
                            </m:ctrlPr>
                          </m:sSubPr>
                          <m:e>
                            <m:r>
                              <a:rPr lang="en-US" altLang="zh-CN" sz="3300">
                                <a:latin typeface="Cambria Math" panose="02040503050406030204" pitchFamily="18" charset="0"/>
                                <a:ea typeface="宋体" panose="02010600030101010101" pitchFamily="2" charset="-122"/>
                              </a:rPr>
                              <m:t>𝐸</m:t>
                            </m:r>
                          </m:e>
                          <m:sub>
                            <m:r>
                              <a:rPr lang="en-US" altLang="zh-CN" sz="3300">
                                <a:latin typeface="Cambria Math" panose="02040503050406030204" pitchFamily="18" charset="0"/>
                                <a:ea typeface="宋体" panose="02010600030101010101" pitchFamily="2" charset="-122"/>
                              </a:rPr>
                              <m:t>𝑒</m:t>
                            </m:r>
                          </m:sub>
                        </m:sSub>
                      </m:e>
                    </m:nary>
                    <m:d>
                      <m:dPr>
                        <m:ctrlPr>
                          <a:rPr lang="zh-CN" altLang="zh-CN" sz="3300" i="1">
                            <a:latin typeface="Cambria Math" panose="02040503050406030204" pitchFamily="18" charset="0"/>
                            <a:ea typeface="宋体" panose="02010600030101010101" pitchFamily="2" charset="-122"/>
                          </a:rPr>
                        </m:ctrlPr>
                      </m:dPr>
                      <m:e>
                        <m:r>
                          <a:rPr lang="en-US" altLang="zh-CN" sz="3300">
                            <a:latin typeface="Cambria Math" panose="02040503050406030204" pitchFamily="18" charset="0"/>
                            <a:ea typeface="宋体" panose="02010600030101010101" pitchFamily="2" charset="-122"/>
                          </a:rPr>
                          <m:t>𝜆</m:t>
                        </m:r>
                      </m:e>
                    </m:d>
                    <m:r>
                      <a:rPr lang="en-US" altLang="zh-CN" sz="3300">
                        <a:latin typeface="Cambria Math" panose="02040503050406030204" pitchFamily="18" charset="0"/>
                        <a:ea typeface="宋体" panose="02010600030101010101" pitchFamily="2" charset="-122"/>
                      </a:rPr>
                      <m:t>𝑉</m:t>
                    </m:r>
                    <m:d>
                      <m:dPr>
                        <m:ctrlPr>
                          <a:rPr lang="zh-CN" altLang="zh-CN" sz="3300" i="1">
                            <a:latin typeface="Cambria Math" panose="02040503050406030204" pitchFamily="18" charset="0"/>
                            <a:ea typeface="宋体" panose="02010600030101010101" pitchFamily="2" charset="-122"/>
                          </a:rPr>
                        </m:ctrlPr>
                      </m:dPr>
                      <m:e>
                        <m:r>
                          <a:rPr lang="en-US" altLang="zh-CN" sz="3300">
                            <a:latin typeface="Cambria Math" panose="02040503050406030204" pitchFamily="18" charset="0"/>
                            <a:ea typeface="宋体" panose="02010600030101010101" pitchFamily="2" charset="-122"/>
                          </a:rPr>
                          <m:t>𝜆</m:t>
                        </m:r>
                      </m:e>
                    </m:d>
                    <m:r>
                      <a:rPr lang="en-US" altLang="zh-CN" sz="3300">
                        <a:latin typeface="Cambria Math" panose="02040503050406030204" pitchFamily="18" charset="0"/>
                        <a:ea typeface="宋体" panose="02010600030101010101" pitchFamily="2" charset="-122"/>
                      </a:rPr>
                      <m:t>𝑑</m:t>
                    </m:r>
                    <m:r>
                      <a:rPr lang="en-US" altLang="zh-CN" sz="3300">
                        <a:latin typeface="Cambria Math" panose="02040503050406030204" pitchFamily="18" charset="0"/>
                        <a:ea typeface="宋体" panose="02010600030101010101" pitchFamily="2" charset="-122"/>
                      </a:rPr>
                      <m:t>𝜆</m:t>
                    </m:r>
                  </m:oMath>
                </a14:m>
                <a:r>
                  <a:rPr lang="en-US" altLang="zh-CN" sz="3300" dirty="0">
                    <a:ea typeface="宋体" panose="02010600030101010101" pitchFamily="2" charset="-122"/>
                  </a:rPr>
                  <a:t>                   (2)</a:t>
                </a:r>
              </a:p>
              <a:p>
                <a:pPr lvl="2" algn="just">
                  <a:spcBef>
                    <a:spcPct val="0"/>
                  </a:spcBef>
                  <a:buNone/>
                </a:pPr>
                <a:r>
                  <a:rPr lang="en-GB" altLang="zh-CN" sz="3300" dirty="0">
                    <a:ea typeface="宋体" panose="02010600030101010101" pitchFamily="2" charset="-122"/>
                  </a:rPr>
                  <a:t>From equations (1) and (2), we can obtain  </a:t>
                </a:r>
                <a14:m>
                  <m:oMath xmlns:m="http://schemas.openxmlformats.org/officeDocument/2006/math">
                    <m:sSub>
                      <m:sSubPr>
                        <m:ctrlPr>
                          <a:rPr lang="zh-CN" altLang="zh-CN" sz="3300" i="1">
                            <a:latin typeface="Cambria Math" panose="02040503050406030204" pitchFamily="18" charset="0"/>
                            <a:ea typeface="宋体" panose="02010600030101010101" pitchFamily="2" charset="-122"/>
                          </a:rPr>
                        </m:ctrlPr>
                      </m:sSubPr>
                      <m:e>
                        <m:r>
                          <a:rPr lang="en-US" altLang="zh-CN" sz="3300">
                            <a:latin typeface="Cambria Math" panose="02040503050406030204" pitchFamily="18" charset="0"/>
                            <a:ea typeface="宋体" panose="02010600030101010101" pitchFamily="2" charset="-122"/>
                          </a:rPr>
                          <m:t>𝐾</m:t>
                        </m:r>
                      </m:e>
                      <m:sub>
                        <m:r>
                          <a:rPr lang="en-US" altLang="zh-CN" sz="3300">
                            <a:latin typeface="Cambria Math" panose="02040503050406030204" pitchFamily="18" charset="0"/>
                            <a:ea typeface="宋体" panose="02010600030101010101" pitchFamily="2" charset="-122"/>
                          </a:rPr>
                          <m:t>0</m:t>
                        </m:r>
                      </m:sub>
                    </m:sSub>
                  </m:oMath>
                </a14:m>
                <a:r>
                  <a:rPr lang="en-US" altLang="zh-CN" sz="3300" dirty="0">
                    <a:ea typeface="宋体" panose="02010600030101010101" pitchFamily="2" charset="-122"/>
                  </a:rPr>
                  <a:t> </a:t>
                </a:r>
                <a:r>
                  <a:rPr lang="en-GB" altLang="zh-CN" sz="3300" dirty="0">
                    <a:ea typeface="宋体" panose="02010600030101010101" pitchFamily="2" charset="-122"/>
                  </a:rPr>
                  <a:t>,and the expression is</a:t>
                </a:r>
              </a:p>
              <a:p>
                <a:pPr lvl="2" algn="just">
                  <a:spcBef>
                    <a:spcPct val="0"/>
                  </a:spcBef>
                  <a:buNone/>
                </a:pPr>
                <a14:m>
                  <m:oMathPara xmlns:m="http://schemas.openxmlformats.org/officeDocument/2006/math">
                    <m:oMathParaPr>
                      <m:jc m:val="centerGroup"/>
                    </m:oMathParaPr>
                    <m:oMath xmlns:m="http://schemas.openxmlformats.org/officeDocument/2006/math">
                      <m:sSub>
                        <m:sSubPr>
                          <m:ctrlPr>
                            <a:rPr lang="zh-CN" altLang="zh-CN" sz="3300" i="1">
                              <a:latin typeface="Cambria Math" panose="02040503050406030204" pitchFamily="18" charset="0"/>
                              <a:ea typeface="宋体" panose="02010600030101010101" pitchFamily="2" charset="-122"/>
                            </a:rPr>
                          </m:ctrlPr>
                        </m:sSubPr>
                        <m:e>
                          <m:r>
                            <a:rPr lang="en-US" altLang="zh-CN" sz="3300">
                              <a:latin typeface="Cambria Math" panose="02040503050406030204" pitchFamily="18" charset="0"/>
                              <a:ea typeface="宋体" panose="02010600030101010101" pitchFamily="2" charset="-122"/>
                            </a:rPr>
                            <m:t>𝐾</m:t>
                          </m:r>
                        </m:e>
                        <m:sub>
                          <m:r>
                            <a:rPr lang="en-US" altLang="zh-CN" sz="3300">
                              <a:latin typeface="Cambria Math" panose="02040503050406030204" pitchFamily="18" charset="0"/>
                              <a:ea typeface="宋体" panose="02010600030101010101" pitchFamily="2" charset="-122"/>
                            </a:rPr>
                            <m:t>0</m:t>
                          </m:r>
                        </m:sub>
                      </m:sSub>
                      <m:r>
                        <a:rPr lang="en-US" altLang="zh-CN" sz="3300">
                          <a:latin typeface="Cambria Math" panose="02040503050406030204" pitchFamily="18" charset="0"/>
                          <a:ea typeface="宋体" panose="02010600030101010101" pitchFamily="2" charset="-122"/>
                        </a:rPr>
                        <m:t>=</m:t>
                      </m:r>
                      <m:f>
                        <m:fPr>
                          <m:ctrlPr>
                            <a:rPr lang="zh-CN" altLang="zh-CN" sz="3300" i="1">
                              <a:latin typeface="Cambria Math" panose="02040503050406030204" pitchFamily="18" charset="0"/>
                              <a:ea typeface="宋体" panose="02010600030101010101" pitchFamily="2" charset="-122"/>
                            </a:rPr>
                          </m:ctrlPr>
                        </m:fPr>
                        <m:num>
                          <m:r>
                            <a:rPr lang="en-US" altLang="zh-CN" sz="3300">
                              <a:latin typeface="Cambria Math" panose="02040503050406030204" pitchFamily="18" charset="0"/>
                              <a:ea typeface="宋体" panose="02010600030101010101" pitchFamily="2" charset="-122"/>
                            </a:rPr>
                            <m:t>𝑃𝑃𝐹𝐷</m:t>
                          </m:r>
                        </m:num>
                        <m:den>
                          <m:sSub>
                            <m:sSubPr>
                              <m:ctrlPr>
                                <a:rPr lang="zh-CN" altLang="zh-CN" sz="3300" i="1">
                                  <a:latin typeface="Cambria Math" panose="02040503050406030204" pitchFamily="18" charset="0"/>
                                  <a:ea typeface="宋体" panose="02010600030101010101" pitchFamily="2" charset="-122"/>
                                </a:rPr>
                              </m:ctrlPr>
                            </m:sSubPr>
                            <m:e>
                              <m:r>
                                <a:rPr lang="en-US" altLang="zh-CN" sz="3300">
                                  <a:latin typeface="Cambria Math" panose="02040503050406030204" pitchFamily="18" charset="0"/>
                                  <a:ea typeface="宋体" panose="02010600030101010101" pitchFamily="2" charset="-122"/>
                                </a:rPr>
                                <m:t>𝐸</m:t>
                              </m:r>
                            </m:e>
                            <m:sub>
                              <m:r>
                                <a:rPr lang="en-US" altLang="zh-CN" sz="3300">
                                  <a:latin typeface="Cambria Math" panose="02040503050406030204" pitchFamily="18" charset="0"/>
                                  <a:ea typeface="宋体" panose="02010600030101010101" pitchFamily="2" charset="-122"/>
                                </a:rPr>
                                <m:t>𝑣</m:t>
                              </m:r>
                            </m:sub>
                          </m:sSub>
                        </m:den>
                      </m:f>
                      <m:r>
                        <a:rPr lang="en-US" altLang="zh-CN" sz="3300">
                          <a:latin typeface="Cambria Math" panose="02040503050406030204" pitchFamily="18" charset="0"/>
                          <a:ea typeface="宋体" panose="02010600030101010101" pitchFamily="2" charset="-122"/>
                        </a:rPr>
                        <m:t>=</m:t>
                      </m:r>
                      <m:f>
                        <m:fPr>
                          <m:ctrlPr>
                            <a:rPr lang="zh-CN" altLang="zh-CN" sz="3300" i="1">
                              <a:latin typeface="Cambria Math" panose="02040503050406030204" pitchFamily="18" charset="0"/>
                              <a:ea typeface="宋体" panose="02010600030101010101" pitchFamily="2" charset="-122"/>
                            </a:rPr>
                          </m:ctrlPr>
                        </m:fPr>
                        <m:num>
                          <m:nary>
                            <m:naryPr>
                              <m:ctrlPr>
                                <a:rPr lang="zh-CN" altLang="zh-CN" sz="3300" i="1">
                                  <a:latin typeface="Cambria Math" panose="02040503050406030204" pitchFamily="18" charset="0"/>
                                  <a:ea typeface="宋体" panose="02010600030101010101" pitchFamily="2" charset="-122"/>
                                </a:rPr>
                              </m:ctrlPr>
                            </m:naryPr>
                            <m:sub>
                              <m:r>
                                <a:rPr lang="en-US" altLang="zh-CN" sz="3300">
                                  <a:latin typeface="Cambria Math" panose="02040503050406030204" pitchFamily="18" charset="0"/>
                                  <a:ea typeface="宋体" panose="02010600030101010101" pitchFamily="2" charset="-122"/>
                                </a:rPr>
                                <m:t>400</m:t>
                              </m:r>
                            </m:sub>
                            <m:sup>
                              <m:r>
                                <a:rPr lang="en-US" altLang="zh-CN" sz="3300">
                                  <a:latin typeface="Cambria Math" panose="02040503050406030204" pitchFamily="18" charset="0"/>
                                  <a:ea typeface="宋体" panose="02010600030101010101" pitchFamily="2" charset="-122"/>
                                </a:rPr>
                                <m:t>700</m:t>
                              </m:r>
                            </m:sup>
                            <m:e>
                              <m:f>
                                <m:fPr>
                                  <m:ctrlPr>
                                    <a:rPr lang="zh-CN" altLang="zh-CN" sz="3300" i="1">
                                      <a:latin typeface="Cambria Math" panose="02040503050406030204" pitchFamily="18" charset="0"/>
                                      <a:ea typeface="宋体" panose="02010600030101010101" pitchFamily="2" charset="-122"/>
                                    </a:rPr>
                                  </m:ctrlPr>
                                </m:fPr>
                                <m:num>
                                  <m:sSub>
                                    <m:sSubPr>
                                      <m:ctrlPr>
                                        <a:rPr lang="zh-CN" altLang="zh-CN" sz="3300" i="1">
                                          <a:latin typeface="Cambria Math" panose="02040503050406030204" pitchFamily="18" charset="0"/>
                                          <a:ea typeface="宋体" panose="02010600030101010101" pitchFamily="2" charset="-122"/>
                                        </a:rPr>
                                      </m:ctrlPr>
                                    </m:sSubPr>
                                    <m:e>
                                      <m:r>
                                        <a:rPr lang="en-US" altLang="zh-CN" sz="3300">
                                          <a:latin typeface="Cambria Math" panose="02040503050406030204" pitchFamily="18" charset="0"/>
                                          <a:ea typeface="宋体" panose="02010600030101010101" pitchFamily="2" charset="-122"/>
                                        </a:rPr>
                                        <m:t>𝐸</m:t>
                                      </m:r>
                                    </m:e>
                                    <m:sub>
                                      <m:r>
                                        <a:rPr lang="en-US" altLang="zh-CN" sz="3300">
                                          <a:latin typeface="Cambria Math" panose="02040503050406030204" pitchFamily="18" charset="0"/>
                                          <a:ea typeface="宋体" panose="02010600030101010101" pitchFamily="2" charset="-122"/>
                                        </a:rPr>
                                        <m:t>𝑒</m:t>
                                      </m:r>
                                    </m:sub>
                                  </m:sSub>
                                  <m:d>
                                    <m:dPr>
                                      <m:ctrlPr>
                                        <a:rPr lang="zh-CN" altLang="zh-CN" sz="3300" i="1">
                                          <a:latin typeface="Cambria Math" panose="02040503050406030204" pitchFamily="18" charset="0"/>
                                          <a:ea typeface="宋体" panose="02010600030101010101" pitchFamily="2" charset="-122"/>
                                        </a:rPr>
                                      </m:ctrlPr>
                                    </m:dPr>
                                    <m:e>
                                      <m:r>
                                        <a:rPr lang="en-US" altLang="zh-CN" sz="3300">
                                          <a:latin typeface="Cambria Math" panose="02040503050406030204" pitchFamily="18" charset="0"/>
                                          <a:ea typeface="宋体" panose="02010600030101010101" pitchFamily="2" charset="-122"/>
                                        </a:rPr>
                                        <m:t>𝜆</m:t>
                                      </m:r>
                                    </m:e>
                                  </m:d>
                                  <m:r>
                                    <a:rPr lang="en-US" altLang="zh-CN" sz="3300">
                                      <a:latin typeface="Cambria Math" panose="02040503050406030204" pitchFamily="18" charset="0"/>
                                      <a:ea typeface="宋体" panose="02010600030101010101" pitchFamily="2" charset="-122"/>
                                    </a:rPr>
                                    <m:t>𝜆</m:t>
                                  </m:r>
                                  <m:r>
                                    <a:rPr lang="en-US" altLang="zh-CN" sz="3300">
                                      <a:latin typeface="Cambria Math" panose="02040503050406030204" pitchFamily="18" charset="0"/>
                                      <a:ea typeface="宋体" panose="02010600030101010101" pitchFamily="2" charset="-122"/>
                                    </a:rPr>
                                    <m:t>𝑑</m:t>
                                  </m:r>
                                  <m:r>
                                    <a:rPr lang="en-US" altLang="zh-CN" sz="3300">
                                      <a:latin typeface="Cambria Math" panose="02040503050406030204" pitchFamily="18" charset="0"/>
                                      <a:ea typeface="宋体" panose="02010600030101010101" pitchFamily="2" charset="-122"/>
                                    </a:rPr>
                                    <m:t>𝜆</m:t>
                                  </m:r>
                                </m:num>
                                <m:den>
                                  <m:sSub>
                                    <m:sSubPr>
                                      <m:ctrlPr>
                                        <a:rPr lang="zh-CN" altLang="zh-CN" sz="3300" i="1">
                                          <a:latin typeface="Cambria Math" panose="02040503050406030204" pitchFamily="18" charset="0"/>
                                          <a:ea typeface="宋体" panose="02010600030101010101" pitchFamily="2" charset="-122"/>
                                        </a:rPr>
                                      </m:ctrlPr>
                                    </m:sSubPr>
                                    <m:e>
                                      <m:r>
                                        <a:rPr lang="en-US" altLang="zh-CN" sz="3300">
                                          <a:latin typeface="Cambria Math" panose="02040503050406030204" pitchFamily="18" charset="0"/>
                                          <a:ea typeface="宋体" panose="02010600030101010101" pitchFamily="2" charset="-122"/>
                                        </a:rPr>
                                        <m:t>𝑛</m:t>
                                      </m:r>
                                    </m:e>
                                    <m:sub>
                                      <m:r>
                                        <a:rPr lang="en-US" altLang="zh-CN" sz="3300">
                                          <a:latin typeface="Cambria Math" panose="02040503050406030204" pitchFamily="18" charset="0"/>
                                          <a:ea typeface="宋体" panose="02010600030101010101" pitchFamily="2" charset="-122"/>
                                        </a:rPr>
                                        <m:t>𝐴</m:t>
                                      </m:r>
                                    </m:sub>
                                  </m:sSub>
                                  <m:r>
                                    <a:rPr lang="en-US" altLang="zh-CN" sz="3300">
                                      <a:latin typeface="Cambria Math" panose="02040503050406030204" pitchFamily="18" charset="0"/>
                                      <a:ea typeface="宋体" panose="02010600030101010101" pitchFamily="2" charset="-122"/>
                                    </a:rPr>
                                    <m:t>h𝑐</m:t>
                                  </m:r>
                                </m:den>
                              </m:f>
                            </m:e>
                          </m:nary>
                        </m:num>
                        <m:den>
                          <m:sSub>
                            <m:sSubPr>
                              <m:ctrlPr>
                                <a:rPr lang="zh-CN" altLang="zh-CN" sz="3300" i="1">
                                  <a:latin typeface="Cambria Math" panose="02040503050406030204" pitchFamily="18" charset="0"/>
                                  <a:ea typeface="宋体" panose="02010600030101010101" pitchFamily="2" charset="-122"/>
                                </a:rPr>
                              </m:ctrlPr>
                            </m:sSubPr>
                            <m:e>
                              <m:r>
                                <a:rPr lang="en-US" altLang="zh-CN" sz="3300">
                                  <a:latin typeface="Cambria Math" panose="02040503050406030204" pitchFamily="18" charset="0"/>
                                  <a:ea typeface="宋体" panose="02010600030101010101" pitchFamily="2" charset="-122"/>
                                </a:rPr>
                                <m:t>𝐾</m:t>
                              </m:r>
                            </m:e>
                            <m:sub>
                              <m:r>
                                <a:rPr lang="en-US" altLang="zh-CN" sz="3300">
                                  <a:latin typeface="Cambria Math" panose="02040503050406030204" pitchFamily="18" charset="0"/>
                                  <a:ea typeface="宋体" panose="02010600030101010101" pitchFamily="2" charset="-122"/>
                                </a:rPr>
                                <m:t>𝑚</m:t>
                              </m:r>
                            </m:sub>
                          </m:sSub>
                          <m:nary>
                            <m:naryPr>
                              <m:ctrlPr>
                                <a:rPr lang="zh-CN" altLang="zh-CN" sz="3300" i="1">
                                  <a:latin typeface="Cambria Math" panose="02040503050406030204" pitchFamily="18" charset="0"/>
                                  <a:ea typeface="宋体" panose="02010600030101010101" pitchFamily="2" charset="-122"/>
                                </a:rPr>
                              </m:ctrlPr>
                            </m:naryPr>
                            <m:sub>
                              <m:r>
                                <a:rPr lang="en-US" altLang="zh-CN" sz="3300">
                                  <a:latin typeface="Cambria Math" panose="02040503050406030204" pitchFamily="18" charset="0"/>
                                  <a:ea typeface="宋体" panose="02010600030101010101" pitchFamily="2" charset="-122"/>
                                </a:rPr>
                                <m:t>380</m:t>
                              </m:r>
                            </m:sub>
                            <m:sup>
                              <m:r>
                                <a:rPr lang="en-US" altLang="zh-CN" sz="3300">
                                  <a:latin typeface="Cambria Math" panose="02040503050406030204" pitchFamily="18" charset="0"/>
                                  <a:ea typeface="宋体" panose="02010600030101010101" pitchFamily="2" charset="-122"/>
                                </a:rPr>
                                <m:t>780</m:t>
                              </m:r>
                            </m:sup>
                            <m:e>
                              <m:sSub>
                                <m:sSubPr>
                                  <m:ctrlPr>
                                    <a:rPr lang="zh-CN" altLang="zh-CN" sz="3300" i="1">
                                      <a:latin typeface="Cambria Math" panose="02040503050406030204" pitchFamily="18" charset="0"/>
                                      <a:ea typeface="宋体" panose="02010600030101010101" pitchFamily="2" charset="-122"/>
                                    </a:rPr>
                                  </m:ctrlPr>
                                </m:sSubPr>
                                <m:e>
                                  <m:r>
                                    <a:rPr lang="en-US" altLang="zh-CN" sz="3300">
                                      <a:latin typeface="Cambria Math" panose="02040503050406030204" pitchFamily="18" charset="0"/>
                                      <a:ea typeface="宋体" panose="02010600030101010101" pitchFamily="2" charset="-122"/>
                                    </a:rPr>
                                    <m:t>𝐸</m:t>
                                  </m:r>
                                </m:e>
                                <m:sub>
                                  <m:r>
                                    <a:rPr lang="en-US" altLang="zh-CN" sz="3300">
                                      <a:latin typeface="Cambria Math" panose="02040503050406030204" pitchFamily="18" charset="0"/>
                                      <a:ea typeface="宋体" panose="02010600030101010101" pitchFamily="2" charset="-122"/>
                                    </a:rPr>
                                    <m:t>𝑒</m:t>
                                  </m:r>
                                </m:sub>
                              </m:sSub>
                            </m:e>
                          </m:nary>
                          <m:d>
                            <m:dPr>
                              <m:ctrlPr>
                                <a:rPr lang="zh-CN" altLang="zh-CN" sz="3300" i="1">
                                  <a:latin typeface="Cambria Math" panose="02040503050406030204" pitchFamily="18" charset="0"/>
                                  <a:ea typeface="宋体" panose="02010600030101010101" pitchFamily="2" charset="-122"/>
                                </a:rPr>
                              </m:ctrlPr>
                            </m:dPr>
                            <m:e>
                              <m:r>
                                <a:rPr lang="en-US" altLang="zh-CN" sz="3300">
                                  <a:latin typeface="Cambria Math" panose="02040503050406030204" pitchFamily="18" charset="0"/>
                                  <a:ea typeface="宋体" panose="02010600030101010101" pitchFamily="2" charset="-122"/>
                                </a:rPr>
                                <m:t>𝜆</m:t>
                              </m:r>
                            </m:e>
                          </m:d>
                          <m:r>
                            <a:rPr lang="en-US" altLang="zh-CN" sz="3300">
                              <a:latin typeface="Cambria Math" panose="02040503050406030204" pitchFamily="18" charset="0"/>
                              <a:ea typeface="宋体" panose="02010600030101010101" pitchFamily="2" charset="-122"/>
                            </a:rPr>
                            <m:t>𝑉</m:t>
                          </m:r>
                          <m:d>
                            <m:dPr>
                              <m:ctrlPr>
                                <a:rPr lang="zh-CN" altLang="zh-CN" sz="3300" i="1">
                                  <a:latin typeface="Cambria Math" panose="02040503050406030204" pitchFamily="18" charset="0"/>
                                  <a:ea typeface="宋体" panose="02010600030101010101" pitchFamily="2" charset="-122"/>
                                </a:rPr>
                              </m:ctrlPr>
                            </m:dPr>
                            <m:e>
                              <m:r>
                                <a:rPr lang="en-US" altLang="zh-CN" sz="3300">
                                  <a:latin typeface="Cambria Math" panose="02040503050406030204" pitchFamily="18" charset="0"/>
                                  <a:ea typeface="宋体" panose="02010600030101010101" pitchFamily="2" charset="-122"/>
                                </a:rPr>
                                <m:t>𝜆</m:t>
                              </m:r>
                            </m:e>
                          </m:d>
                          <m:r>
                            <a:rPr lang="en-US" altLang="zh-CN" sz="3300">
                              <a:latin typeface="Cambria Math" panose="02040503050406030204" pitchFamily="18" charset="0"/>
                              <a:ea typeface="宋体" panose="02010600030101010101" pitchFamily="2" charset="-122"/>
                            </a:rPr>
                            <m:t>𝑑</m:t>
                          </m:r>
                          <m:r>
                            <a:rPr lang="en-US" altLang="zh-CN" sz="3300">
                              <a:latin typeface="Cambria Math" panose="02040503050406030204" pitchFamily="18" charset="0"/>
                              <a:ea typeface="宋体" panose="02010600030101010101" pitchFamily="2" charset="-122"/>
                            </a:rPr>
                            <m:t>𝜆</m:t>
                          </m:r>
                        </m:den>
                      </m:f>
                    </m:oMath>
                  </m:oMathPara>
                </a14:m>
                <a:endParaRPr lang="zh-CN" altLang="zh-CN" sz="3300" dirty="0">
                  <a:ea typeface="宋体" panose="02010600030101010101" pitchFamily="2" charset="-122"/>
                </a:endParaRPr>
              </a:p>
              <a:p>
                <a:pPr lvl="2" algn="just">
                  <a:spcBef>
                    <a:spcPct val="0"/>
                  </a:spcBef>
                  <a:buFontTx/>
                  <a:buNone/>
                </a:pPr>
                <a:endParaRPr lang="en-US" altLang="zh-CN" sz="3300" dirty="0">
                  <a:ea typeface="宋体" panose="02010600030101010101" pitchFamily="2" charset="-122"/>
                </a:endParaRPr>
              </a:p>
              <a:p>
                <a:pPr indent="0" algn="just">
                  <a:buNone/>
                </a:pPr>
                <a:endParaRPr lang="zh-CN" altLang="zh-CN" sz="3300" dirty="0">
                  <a:ea typeface="宋体" panose="02010600030101010101" pitchFamily="2" charset="-122"/>
                </a:endParaRPr>
              </a:p>
              <a:p>
                <a:pPr lvl="2" algn="just">
                  <a:spcBef>
                    <a:spcPct val="0"/>
                  </a:spcBef>
                  <a:buFontTx/>
                  <a:buNone/>
                </a:pPr>
                <a:endParaRPr lang="zh-CN" altLang="zh-CN" sz="3300" dirty="0">
                  <a:ea typeface="宋体" panose="02010600030101010101" pitchFamily="2" charset="-122"/>
                </a:endParaRPr>
              </a:p>
            </p:txBody>
          </p:sp>
        </mc:Choice>
        <mc:Fallback xmlns="">
          <p:sp>
            <p:nvSpPr>
              <p:cNvPr id="3" name="Text Box 173">
                <a:extLst>
                  <a:ext uri="{FF2B5EF4-FFF2-40B4-BE49-F238E27FC236}">
                    <a16:creationId xmlns:a16="http://schemas.microsoft.com/office/drawing/2014/main" id="{5A73EEF0-3B9F-3F7C-D315-852D91B82490}"/>
                  </a:ext>
                </a:extLst>
              </p:cNvPr>
              <p:cNvSpPr txBox="1">
                <a:spLocks noRot="1" noChangeAspect="1" noMove="1" noResize="1" noEditPoints="1" noAdjustHandles="1" noChangeArrowheads="1" noChangeShapeType="1" noTextEdit="1"/>
              </p:cNvSpPr>
              <p:nvPr/>
            </p:nvSpPr>
            <p:spPr bwMode="auto">
              <a:xfrm>
                <a:off x="331788" y="36717287"/>
                <a:ext cx="9723437" cy="5622925"/>
              </a:xfrm>
              <a:prstGeom prst="rect">
                <a:avLst/>
              </a:prstGeom>
              <a:blipFill>
                <a:blip r:embed="rId11"/>
                <a:stretch>
                  <a:fillRect t="-48754" r="-1693" b="-17876"/>
                </a:stretch>
              </a:blipFill>
              <a:ln>
                <a:noFill/>
              </a:ln>
              <a:effectLst/>
              <a:extLst>
                <a:ext uri="{909E8E84-426E-40DD-AFC4-6F175D3DCCD1}">
                  <a14:hiddenFill xmlns:a14="http://schemas.microsoft.com/office/drawing/2010/main">
                    <a:solidFill>
                      <a:srgbClr val="D3D0F4"/>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9" name="Text Box 159">
                <a:extLst>
                  <a:ext uri="{FF2B5EF4-FFF2-40B4-BE49-F238E27FC236}">
                    <a16:creationId xmlns:a16="http://schemas.microsoft.com/office/drawing/2014/main" id="{9C9B2ACA-3E32-C0EF-CAED-059F734D8A66}"/>
                  </a:ext>
                </a:extLst>
              </p:cNvPr>
              <p:cNvSpPr txBox="1">
                <a:spLocks noChangeArrowheads="1"/>
              </p:cNvSpPr>
              <p:nvPr/>
            </p:nvSpPr>
            <p:spPr bwMode="auto">
              <a:xfrm>
                <a:off x="10906971" y="10610850"/>
                <a:ext cx="9871075" cy="869950"/>
              </a:xfrm>
              <a:prstGeom prst="rect">
                <a:avLst/>
              </a:prstGeom>
              <a:noFill/>
              <a:ln>
                <a:noFill/>
              </a:ln>
              <a:effectLst/>
              <a:extLst>
                <a:ext uri="{909E8E84-426E-40DD-AFC4-6F175D3DCCD1}">
                  <a14:hiddenFill>
                    <a:solidFill>
                      <a:schemeClr val="bg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lIns="95325" tIns="47662" rIns="95325" bIns="47662" anchor="ctr"/>
              <a:lstStyle>
                <a:lvl1pPr marL="273050" defTabSz="952500">
                  <a:spcBef>
                    <a:spcPct val="20000"/>
                  </a:spcBef>
                  <a:buChar char="•"/>
                  <a:defRPr sz="15300">
                    <a:solidFill>
                      <a:schemeClr val="tx1"/>
                    </a:solidFill>
                    <a:latin typeface="Times New Roman" panose="02020603050405020304" pitchFamily="18" charset="0"/>
                  </a:defRPr>
                </a:lvl1pPr>
                <a:lvl2pPr marL="442913" indent="-1360488" defTabSz="952500">
                  <a:spcBef>
                    <a:spcPct val="20000"/>
                  </a:spcBef>
                  <a:buChar char="–"/>
                  <a:defRPr sz="13400">
                    <a:solidFill>
                      <a:schemeClr val="tx1"/>
                    </a:solidFill>
                    <a:latin typeface="Times New Roman" panose="02020603050405020304" pitchFamily="18" charset="0"/>
                  </a:defRPr>
                </a:lvl2pPr>
                <a:lvl3pPr marL="8532813" indent="-1089025" defTabSz="952500">
                  <a:spcBef>
                    <a:spcPct val="20000"/>
                  </a:spcBef>
                  <a:buChar char="•"/>
                  <a:defRPr sz="11500">
                    <a:solidFill>
                      <a:schemeClr val="tx1"/>
                    </a:solidFill>
                    <a:latin typeface="Times New Roman" panose="02020603050405020304" pitchFamily="18" charset="0"/>
                  </a:defRPr>
                </a:lvl3pPr>
                <a:lvl4pPr marL="8704263" indent="-1087438" defTabSz="952500">
                  <a:spcBef>
                    <a:spcPct val="20000"/>
                  </a:spcBef>
                  <a:buChar char="–"/>
                  <a:defRPr sz="9500">
                    <a:solidFill>
                      <a:schemeClr val="tx1"/>
                    </a:solidFill>
                    <a:latin typeface="Times New Roman" panose="02020603050405020304" pitchFamily="18" charset="0"/>
                  </a:defRPr>
                </a:lvl4pPr>
                <a:lvl5pPr marL="8874125" indent="-1089025" defTabSz="952500">
                  <a:spcBef>
                    <a:spcPct val="20000"/>
                  </a:spcBef>
                  <a:buChar char="»"/>
                  <a:defRPr sz="9500">
                    <a:solidFill>
                      <a:schemeClr val="tx1"/>
                    </a:solidFill>
                    <a:latin typeface="Times New Roman" panose="02020603050405020304" pitchFamily="18" charset="0"/>
                  </a:defRPr>
                </a:lvl5pPr>
                <a:lvl6pPr marL="93313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97885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102457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107029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just">
                  <a:spcBef>
                    <a:spcPct val="0"/>
                  </a:spcBef>
                  <a:buNone/>
                  <a:tabLst>
                    <a:tab pos="288290" algn="l"/>
                    <a:tab pos="540385" algn="l"/>
                    <a:tab pos="828040" algn="l"/>
                    <a:tab pos="1151890" algn="l"/>
                  </a:tabLst>
                </a:pPr>
                <a:r>
                  <a:rPr lang="en-GB" altLang="zh-CN" sz="3300" dirty="0">
                    <a:ea typeface="宋体" panose="02010600030101010101" pitchFamily="2" charset="-122"/>
                  </a:rPr>
                  <a:t>where: </a:t>
                </a:r>
                <a:endParaRPr lang="zh-CN" altLang="zh-CN" sz="3300" dirty="0">
                  <a:ea typeface="宋体" panose="02010600030101010101" pitchFamily="2" charset="-122"/>
                </a:endParaRPr>
              </a:p>
              <a:p>
                <a:pPr algn="just">
                  <a:spcBef>
                    <a:spcPct val="0"/>
                  </a:spcBef>
                  <a:buNone/>
                  <a:tabLst>
                    <a:tab pos="288290" algn="l"/>
                    <a:tab pos="540385" algn="l"/>
                    <a:tab pos="828040" algn="l"/>
                    <a:tab pos="1151890" algn="l"/>
                  </a:tabLst>
                </a:pPr>
                <a:r>
                  <a:rPr lang="en-GB" altLang="zh-CN" sz="3300" dirty="0">
                    <a:ea typeface="宋体" panose="02010600030101010101" pitchFamily="2" charset="-122"/>
                  </a:rPr>
                  <a:t>PPFD- the number of moles of the photosynthetic photons passing through a unit area per unit time;</a:t>
                </a:r>
                <a:endParaRPr lang="zh-CN" altLang="zh-CN" sz="3300" dirty="0">
                  <a:ea typeface="宋体" panose="02010600030101010101" pitchFamily="2" charset="-122"/>
                </a:endParaRPr>
              </a:p>
              <a:p>
                <a:pPr algn="just">
                  <a:spcBef>
                    <a:spcPct val="0"/>
                  </a:spcBef>
                  <a:buNone/>
                  <a:tabLst>
                    <a:tab pos="288290" algn="l"/>
                    <a:tab pos="540385" algn="l"/>
                    <a:tab pos="828040" algn="l"/>
                    <a:tab pos="1151890" algn="l"/>
                  </a:tabLst>
                </a:pPr>
                <a14:m>
                  <m:oMath xmlns:m="http://schemas.openxmlformats.org/officeDocument/2006/math">
                    <m:sSub>
                      <m:sSubPr>
                        <m:ctrlPr>
                          <a:rPr lang="zh-CN" altLang="zh-CN" sz="3300" i="1">
                            <a:latin typeface="Cambria Math" panose="02040503050406030204" pitchFamily="18" charset="0"/>
                          </a:rPr>
                        </m:ctrlPr>
                      </m:sSubPr>
                      <m:e>
                        <m:r>
                          <a:rPr lang="en-GB" altLang="zh-CN" sz="3300">
                            <a:latin typeface="Cambria Math" panose="02040503050406030204" pitchFamily="18" charset="0"/>
                          </a:rPr>
                          <m:t>𝑛</m:t>
                        </m:r>
                      </m:e>
                      <m:sub>
                        <m:r>
                          <a:rPr lang="en-GB" altLang="zh-CN" sz="3300">
                            <a:latin typeface="Cambria Math" panose="02040503050406030204" pitchFamily="18" charset="0"/>
                          </a:rPr>
                          <m:t>𝐴</m:t>
                        </m:r>
                      </m:sub>
                    </m:sSub>
                  </m:oMath>
                </a14:m>
                <a:r>
                  <a:rPr lang="en-GB" altLang="zh-CN" sz="3300" dirty="0">
                    <a:ea typeface="宋体" panose="02010600030101010101" pitchFamily="2" charset="-122"/>
                  </a:rPr>
                  <a:t>- the Avogadro constant,;</a:t>
                </a:r>
              </a:p>
              <a:p>
                <a:pPr algn="just">
                  <a:spcBef>
                    <a:spcPct val="0"/>
                  </a:spcBef>
                  <a:buNone/>
                  <a:tabLst>
                    <a:tab pos="288290" algn="l"/>
                    <a:tab pos="540385" algn="l"/>
                    <a:tab pos="828040" algn="l"/>
                    <a:tab pos="1151890" algn="l"/>
                  </a:tabLst>
                </a:pPr>
                <a14:m>
                  <m:oMath xmlns:m="http://schemas.openxmlformats.org/officeDocument/2006/math">
                    <m:r>
                      <a:rPr lang="en-GB" altLang="zh-CN" sz="3300">
                        <a:latin typeface="Cambria Math" panose="02040503050406030204" pitchFamily="18" charset="0"/>
                        <a:ea typeface="宋体" panose="02010600030101010101" pitchFamily="2" charset="-122"/>
                      </a:rPr>
                      <m:t>h</m:t>
                    </m:r>
                  </m:oMath>
                </a14:m>
                <a:r>
                  <a:rPr lang="en-GB" altLang="zh-CN" sz="3300" dirty="0">
                    <a:ea typeface="宋体" panose="02010600030101010101" pitchFamily="2" charset="-122"/>
                  </a:rPr>
                  <a:t>- the Planck constant;</a:t>
                </a:r>
              </a:p>
              <a:p>
                <a:pPr algn="just">
                  <a:spcBef>
                    <a:spcPct val="0"/>
                  </a:spcBef>
                  <a:buNone/>
                  <a:tabLst>
                    <a:tab pos="288290" algn="l"/>
                    <a:tab pos="540385" algn="l"/>
                    <a:tab pos="828040" algn="l"/>
                    <a:tab pos="1151890" algn="l"/>
                  </a:tabLst>
                </a:pPr>
                <a:r>
                  <a:rPr lang="en-GB" altLang="zh-CN" sz="3300" dirty="0">
                    <a:ea typeface="宋体" panose="02010600030101010101" pitchFamily="2" charset="-122"/>
                  </a:rPr>
                  <a:t>c- speed of light, </a:t>
                </a:r>
                <a14:m>
                  <m:oMath xmlns:m="http://schemas.openxmlformats.org/officeDocument/2006/math">
                    <m:r>
                      <a:rPr lang="en-GB" altLang="zh-CN" sz="3300">
                        <a:latin typeface="Cambria Math" panose="02040503050406030204" pitchFamily="18" charset="0"/>
                        <a:ea typeface="宋体" panose="02010600030101010101" pitchFamily="2" charset="-122"/>
                      </a:rPr>
                      <m:t>𝑐</m:t>
                    </m:r>
                    <m:r>
                      <a:rPr lang="en-GB" altLang="zh-CN" sz="3300">
                        <a:latin typeface="Cambria Math" panose="02040503050406030204" pitchFamily="18" charset="0"/>
                        <a:ea typeface="宋体" panose="02010600030101010101" pitchFamily="2" charset="-122"/>
                      </a:rPr>
                      <m:t>=2.979×1</m:t>
                    </m:r>
                    <m:sSup>
                      <m:sSupPr>
                        <m:ctrlPr>
                          <a:rPr lang="zh-CN" altLang="zh-CN" sz="3300" i="1">
                            <a:latin typeface="Cambria Math" panose="02040503050406030204" pitchFamily="18" charset="0"/>
                            <a:ea typeface="宋体" panose="02010600030101010101" pitchFamily="2" charset="-122"/>
                          </a:rPr>
                        </m:ctrlPr>
                      </m:sSupPr>
                      <m:e>
                        <m:r>
                          <a:rPr lang="en-GB" altLang="zh-CN" sz="3300">
                            <a:latin typeface="Cambria Math" panose="02040503050406030204" pitchFamily="18" charset="0"/>
                            <a:ea typeface="宋体" panose="02010600030101010101" pitchFamily="2" charset="-122"/>
                          </a:rPr>
                          <m:t>0</m:t>
                        </m:r>
                      </m:e>
                      <m:sup>
                        <m:r>
                          <a:rPr lang="en-GB" altLang="zh-CN" sz="3300">
                            <a:latin typeface="Cambria Math" panose="02040503050406030204" pitchFamily="18" charset="0"/>
                            <a:ea typeface="宋体" panose="02010600030101010101" pitchFamily="2" charset="-122"/>
                          </a:rPr>
                          <m:t>8</m:t>
                        </m:r>
                      </m:sup>
                    </m:sSup>
                    <m:r>
                      <a:rPr lang="en-GB" altLang="zh-CN" sz="3300">
                        <a:latin typeface="Cambria Math" panose="02040503050406030204" pitchFamily="18" charset="0"/>
                        <a:ea typeface="宋体" panose="02010600030101010101" pitchFamily="2" charset="-122"/>
                      </a:rPr>
                      <m:t>𝑚</m:t>
                    </m:r>
                    <m:r>
                      <a:rPr lang="en-GB" altLang="zh-CN" sz="3300">
                        <a:latin typeface="Cambria Math" panose="02040503050406030204" pitchFamily="18" charset="0"/>
                        <a:ea typeface="宋体" panose="02010600030101010101" pitchFamily="2" charset="-122"/>
                      </a:rPr>
                      <m:t>⋅</m:t>
                    </m:r>
                    <m:sSup>
                      <m:sSupPr>
                        <m:ctrlPr>
                          <a:rPr lang="zh-CN" altLang="zh-CN" sz="3300" i="1">
                            <a:latin typeface="Cambria Math" panose="02040503050406030204" pitchFamily="18" charset="0"/>
                            <a:ea typeface="宋体" panose="02010600030101010101" pitchFamily="2" charset="-122"/>
                          </a:rPr>
                        </m:ctrlPr>
                      </m:sSupPr>
                      <m:e>
                        <m:r>
                          <a:rPr lang="en-GB" altLang="zh-CN" sz="3300">
                            <a:latin typeface="Cambria Math" panose="02040503050406030204" pitchFamily="18" charset="0"/>
                            <a:ea typeface="宋体" panose="02010600030101010101" pitchFamily="2" charset="-122"/>
                          </a:rPr>
                          <m:t>𝑠</m:t>
                        </m:r>
                      </m:e>
                      <m:sup>
                        <m:r>
                          <a:rPr lang="en-GB" altLang="zh-CN" sz="3300">
                            <a:latin typeface="Cambria Math" panose="02040503050406030204" pitchFamily="18" charset="0"/>
                            <a:ea typeface="宋体" panose="02010600030101010101" pitchFamily="2" charset="-122"/>
                          </a:rPr>
                          <m:t>−1</m:t>
                        </m:r>
                      </m:sup>
                    </m:sSup>
                  </m:oMath>
                </a14:m>
                <a:r>
                  <a:rPr lang="en-GB" altLang="zh-CN" sz="3300" dirty="0">
                    <a:ea typeface="宋体" panose="02010600030101010101" pitchFamily="2" charset="-122"/>
                  </a:rPr>
                  <a:t>;</a:t>
                </a:r>
              </a:p>
              <a:p>
                <a:pPr algn="just">
                  <a:spcBef>
                    <a:spcPct val="0"/>
                  </a:spcBef>
                  <a:buNone/>
                  <a:tabLst>
                    <a:tab pos="288290" algn="l"/>
                    <a:tab pos="540385" algn="l"/>
                    <a:tab pos="828040" algn="l"/>
                    <a:tab pos="1151890" algn="l"/>
                  </a:tabLst>
                </a:pPr>
                <a:r>
                  <a:rPr lang="zh-CN" altLang="zh-CN" sz="3300" dirty="0">
                    <a:ea typeface="宋体" panose="02010600030101010101" pitchFamily="2" charset="-122"/>
                  </a:rPr>
                  <a:t> </a:t>
                </a:r>
                <a14:m>
                  <m:oMath xmlns:m="http://schemas.openxmlformats.org/officeDocument/2006/math">
                    <m:sSub>
                      <m:sSubPr>
                        <m:ctrlPr>
                          <a:rPr lang="zh-CN" altLang="zh-CN" sz="3300" i="1">
                            <a:latin typeface="Cambria Math" panose="02040503050406030204" pitchFamily="18" charset="0"/>
                            <a:ea typeface="宋体" panose="02010600030101010101" pitchFamily="2" charset="-122"/>
                          </a:rPr>
                        </m:ctrlPr>
                      </m:sSubPr>
                      <m:e>
                        <m:r>
                          <a:rPr lang="en-GB" altLang="zh-CN" sz="3300">
                            <a:latin typeface="Cambria Math" panose="02040503050406030204" pitchFamily="18" charset="0"/>
                            <a:ea typeface="宋体" panose="02010600030101010101" pitchFamily="2" charset="-122"/>
                          </a:rPr>
                          <m:t>𝐸</m:t>
                        </m:r>
                      </m:e>
                      <m:sub>
                        <m:r>
                          <a:rPr lang="en-GB" altLang="zh-CN" sz="3300">
                            <a:latin typeface="Cambria Math" panose="02040503050406030204" pitchFamily="18" charset="0"/>
                            <a:ea typeface="宋体" panose="02010600030101010101" pitchFamily="2" charset="-122"/>
                          </a:rPr>
                          <m:t>𝑒</m:t>
                        </m:r>
                      </m:sub>
                    </m:sSub>
                    <m:d>
                      <m:dPr>
                        <m:ctrlPr>
                          <a:rPr lang="zh-CN" altLang="zh-CN" sz="3300" i="1">
                            <a:latin typeface="Cambria Math" panose="02040503050406030204" pitchFamily="18" charset="0"/>
                            <a:ea typeface="宋体" panose="02010600030101010101" pitchFamily="2" charset="-122"/>
                          </a:rPr>
                        </m:ctrlPr>
                      </m:dPr>
                      <m:e>
                        <m:r>
                          <a:rPr lang="en-GB" altLang="zh-CN" sz="3300">
                            <a:latin typeface="Cambria Math" panose="02040503050406030204" pitchFamily="18" charset="0"/>
                            <a:ea typeface="宋体" panose="02010600030101010101" pitchFamily="2" charset="-122"/>
                          </a:rPr>
                          <m:t>𝜆</m:t>
                        </m:r>
                      </m:e>
                    </m:d>
                  </m:oMath>
                </a14:m>
                <a:r>
                  <a:rPr lang="en-GB" altLang="zh-CN" sz="3300" dirty="0">
                    <a:ea typeface="宋体" panose="02010600030101010101" pitchFamily="2" charset="-122"/>
                  </a:rPr>
                  <a:t>- the spectral irradiance;</a:t>
                </a:r>
              </a:p>
              <a:p>
                <a:pPr algn="just">
                  <a:spcBef>
                    <a:spcPct val="0"/>
                  </a:spcBef>
                  <a:buNone/>
                  <a:tabLst>
                    <a:tab pos="288290" algn="l"/>
                    <a:tab pos="540385" algn="l"/>
                    <a:tab pos="828040" algn="l"/>
                    <a:tab pos="1151890" algn="l"/>
                  </a:tabLst>
                </a:pPr>
                <a:r>
                  <a:rPr lang="en-GB" altLang="zh-CN" sz="3300" dirty="0">
                    <a:ea typeface="宋体" panose="02010600030101010101" pitchFamily="2" charset="-122"/>
                  </a:rPr>
                  <a:t>λ- wavelength of light, nm;</a:t>
                </a:r>
                <a:endParaRPr lang="zh-CN" altLang="zh-CN" sz="3300" dirty="0">
                  <a:ea typeface="宋体" panose="02010600030101010101" pitchFamily="2" charset="-122"/>
                </a:endParaRPr>
              </a:p>
              <a:p>
                <a:pPr algn="just">
                  <a:spcBef>
                    <a:spcPct val="0"/>
                  </a:spcBef>
                  <a:buNone/>
                  <a:tabLst>
                    <a:tab pos="288290" algn="l"/>
                    <a:tab pos="540385" algn="l"/>
                    <a:tab pos="828040" algn="l"/>
                    <a:tab pos="1151890" algn="l"/>
                  </a:tabLst>
                </a:pPr>
                <a14:m>
                  <m:oMath xmlns:m="http://schemas.openxmlformats.org/officeDocument/2006/math">
                    <m:sSub>
                      <m:sSubPr>
                        <m:ctrlPr>
                          <a:rPr lang="zh-CN" altLang="zh-CN" sz="3300" i="1">
                            <a:latin typeface="Cambria Math" panose="02040503050406030204" pitchFamily="18" charset="0"/>
                            <a:ea typeface="宋体" panose="02010600030101010101" pitchFamily="2" charset="-122"/>
                          </a:rPr>
                        </m:ctrlPr>
                      </m:sSubPr>
                      <m:e>
                        <m:r>
                          <a:rPr lang="en-US" altLang="zh-CN" sz="3300">
                            <a:latin typeface="Cambria Math" panose="02040503050406030204" pitchFamily="18" charset="0"/>
                            <a:ea typeface="宋体" panose="02010600030101010101" pitchFamily="2" charset="-122"/>
                          </a:rPr>
                          <m:t>𝐸</m:t>
                        </m:r>
                      </m:e>
                      <m:sub>
                        <m:r>
                          <a:rPr lang="en-US" altLang="zh-CN" sz="3300">
                            <a:latin typeface="Cambria Math" panose="02040503050406030204" pitchFamily="18" charset="0"/>
                            <a:ea typeface="宋体" panose="02010600030101010101" pitchFamily="2" charset="-122"/>
                          </a:rPr>
                          <m:t>𝑣</m:t>
                        </m:r>
                      </m:sub>
                    </m:sSub>
                  </m:oMath>
                </a14:m>
                <a:r>
                  <a:rPr lang="en-GB" altLang="zh-CN" sz="3300" dirty="0">
                    <a:ea typeface="宋体" panose="02010600030101010101" pitchFamily="2" charset="-122"/>
                  </a:rPr>
                  <a:t>- The amount of luminous flux received by an object per unit area is called luminosity;</a:t>
                </a:r>
                <a:endParaRPr lang="zh-CN" altLang="zh-CN" sz="3300" dirty="0">
                  <a:ea typeface="宋体" panose="02010600030101010101" pitchFamily="2" charset="-122"/>
                </a:endParaRPr>
              </a:p>
              <a:p>
                <a:pPr algn="just">
                  <a:spcBef>
                    <a:spcPct val="0"/>
                  </a:spcBef>
                  <a:buNone/>
                  <a:tabLst>
                    <a:tab pos="288290" algn="l"/>
                    <a:tab pos="540385" algn="l"/>
                    <a:tab pos="828040" algn="l"/>
                    <a:tab pos="1151890" algn="l"/>
                  </a:tabLst>
                </a:pPr>
                <a14:m>
                  <m:oMath xmlns:m="http://schemas.openxmlformats.org/officeDocument/2006/math">
                    <m:r>
                      <a:rPr lang="en-GB" altLang="zh-CN" sz="3300">
                        <a:latin typeface="Cambria Math" panose="02040503050406030204" pitchFamily="18" charset="0"/>
                        <a:ea typeface="宋体" panose="02010600030101010101" pitchFamily="2" charset="-122"/>
                      </a:rPr>
                      <m:t>𝑣</m:t>
                    </m:r>
                    <m:d>
                      <m:dPr>
                        <m:ctrlPr>
                          <a:rPr lang="zh-CN" altLang="zh-CN" sz="3300" i="1">
                            <a:latin typeface="Cambria Math" panose="02040503050406030204" pitchFamily="18" charset="0"/>
                            <a:ea typeface="宋体" panose="02010600030101010101" pitchFamily="2" charset="-122"/>
                          </a:rPr>
                        </m:ctrlPr>
                      </m:dPr>
                      <m:e>
                        <m:r>
                          <a:rPr lang="en-GB" altLang="zh-CN" sz="3300">
                            <a:latin typeface="Cambria Math" panose="02040503050406030204" pitchFamily="18" charset="0"/>
                            <a:ea typeface="宋体" panose="02010600030101010101" pitchFamily="2" charset="-122"/>
                          </a:rPr>
                          <m:t>𝜆</m:t>
                        </m:r>
                      </m:e>
                    </m:d>
                  </m:oMath>
                </a14:m>
                <a:r>
                  <a:rPr lang="en-GB" altLang="zh-CN" sz="3300" dirty="0">
                    <a:ea typeface="宋体" panose="02010600030101010101" pitchFamily="2" charset="-122"/>
                  </a:rPr>
                  <a:t>- the number of moles of photons per unit time per wavelength interval through the surface of the object;</a:t>
                </a:r>
                <a:endParaRPr lang="zh-CN" altLang="zh-CN" sz="3300" dirty="0">
                  <a:ea typeface="宋体" panose="02010600030101010101" pitchFamily="2" charset="-122"/>
                </a:endParaRPr>
              </a:p>
              <a:p>
                <a:pPr algn="just">
                  <a:spcBef>
                    <a:spcPct val="0"/>
                  </a:spcBef>
                  <a:buNone/>
                  <a:tabLst>
                    <a:tab pos="288290" algn="l"/>
                    <a:tab pos="540385" algn="l"/>
                    <a:tab pos="828040" algn="l"/>
                    <a:tab pos="1151890" algn="l"/>
                  </a:tabLst>
                </a:pPr>
                <a14:m>
                  <m:oMath xmlns:m="http://schemas.openxmlformats.org/officeDocument/2006/math">
                    <m:sSub>
                      <m:sSubPr>
                        <m:ctrlPr>
                          <a:rPr lang="zh-CN" altLang="zh-CN" sz="3300" i="1">
                            <a:latin typeface="Cambria Math" panose="02040503050406030204" pitchFamily="18" charset="0"/>
                            <a:ea typeface="宋体" panose="02010600030101010101" pitchFamily="2" charset="-122"/>
                          </a:rPr>
                        </m:ctrlPr>
                      </m:sSubPr>
                      <m:e>
                        <m:r>
                          <a:rPr lang="en-GB" altLang="zh-CN" sz="3300">
                            <a:latin typeface="Cambria Math" panose="02040503050406030204" pitchFamily="18" charset="0"/>
                            <a:ea typeface="宋体" panose="02010600030101010101" pitchFamily="2" charset="-122"/>
                          </a:rPr>
                          <m:t> </m:t>
                        </m:r>
                        <m:r>
                          <a:rPr lang="en-GB" altLang="zh-CN" sz="3300">
                            <a:latin typeface="Cambria Math" panose="02040503050406030204" pitchFamily="18" charset="0"/>
                            <a:ea typeface="宋体" panose="02010600030101010101" pitchFamily="2" charset="-122"/>
                          </a:rPr>
                          <m:t>𝐾</m:t>
                        </m:r>
                      </m:e>
                      <m:sub>
                        <m:r>
                          <a:rPr lang="en-GB" altLang="zh-CN" sz="3300">
                            <a:latin typeface="Cambria Math" panose="02040503050406030204" pitchFamily="18" charset="0"/>
                            <a:ea typeface="宋体" panose="02010600030101010101" pitchFamily="2" charset="-122"/>
                          </a:rPr>
                          <m:t>𝑚</m:t>
                        </m:r>
                      </m:sub>
                    </m:sSub>
                  </m:oMath>
                </a14:m>
                <a:r>
                  <a:rPr lang="en-GB" altLang="zh-CN" sz="3300" dirty="0">
                    <a:ea typeface="宋体" panose="02010600030101010101" pitchFamily="2" charset="-122"/>
                  </a:rPr>
                  <a:t>- the maximum value of the human eye visual function, and the subscript v indicates the human eye visual metric, </a:t>
                </a:r>
                <a14:m>
                  <m:oMath xmlns:m="http://schemas.openxmlformats.org/officeDocument/2006/math">
                    <m:r>
                      <a:rPr lang="en-US" altLang="zh-CN" sz="3300">
                        <a:latin typeface="Cambria Math" panose="02040503050406030204" pitchFamily="18" charset="0"/>
                        <a:ea typeface="宋体" panose="02010600030101010101" pitchFamily="2" charset="-122"/>
                      </a:rPr>
                      <m:t>  </m:t>
                    </m:r>
                    <m:sSub>
                      <m:sSubPr>
                        <m:ctrlPr>
                          <a:rPr lang="zh-CN" altLang="zh-CN" sz="3300" i="1">
                            <a:latin typeface="Cambria Math" panose="02040503050406030204" pitchFamily="18" charset="0"/>
                            <a:ea typeface="宋体" panose="02010600030101010101" pitchFamily="2" charset="-122"/>
                          </a:rPr>
                        </m:ctrlPr>
                      </m:sSubPr>
                      <m:e>
                        <m:r>
                          <a:rPr lang="en-US" altLang="zh-CN" sz="3300">
                            <a:latin typeface="Cambria Math" panose="02040503050406030204" pitchFamily="18" charset="0"/>
                            <a:ea typeface="宋体" panose="02010600030101010101" pitchFamily="2" charset="-122"/>
                          </a:rPr>
                          <m:t> </m:t>
                        </m:r>
                        <m:r>
                          <a:rPr lang="en-US" altLang="zh-CN" sz="3300">
                            <a:latin typeface="Cambria Math" panose="02040503050406030204" pitchFamily="18" charset="0"/>
                            <a:ea typeface="宋体" panose="02010600030101010101" pitchFamily="2" charset="-122"/>
                          </a:rPr>
                          <m:t>𝐾</m:t>
                        </m:r>
                      </m:e>
                      <m:sub>
                        <m:r>
                          <a:rPr lang="en-US" altLang="zh-CN" sz="3300">
                            <a:latin typeface="Cambria Math" panose="02040503050406030204" pitchFamily="18" charset="0"/>
                            <a:ea typeface="宋体" panose="02010600030101010101" pitchFamily="2" charset="-122"/>
                          </a:rPr>
                          <m:t>𝑚</m:t>
                        </m:r>
                      </m:sub>
                    </m:sSub>
                    <m:r>
                      <a:rPr lang="en-US" altLang="zh-CN" sz="3300">
                        <a:latin typeface="Cambria Math" panose="02040503050406030204" pitchFamily="18" charset="0"/>
                        <a:ea typeface="宋体" panose="02010600030101010101" pitchFamily="2" charset="-122"/>
                      </a:rPr>
                      <m:t>=683</m:t>
                    </m:r>
                    <m:r>
                      <a:rPr lang="en-US" altLang="zh-CN" sz="3300">
                        <a:latin typeface="Cambria Math" panose="02040503050406030204" pitchFamily="18" charset="0"/>
                        <a:ea typeface="宋体" panose="02010600030101010101" pitchFamily="2" charset="-122"/>
                      </a:rPr>
                      <m:t>𝑙𝑚</m:t>
                    </m:r>
                    <m:r>
                      <a:rPr lang="en-US" altLang="zh-CN" sz="3300">
                        <a:latin typeface="Cambria Math" panose="02040503050406030204" pitchFamily="18" charset="0"/>
                        <a:ea typeface="宋体" panose="02010600030101010101" pitchFamily="2" charset="-122"/>
                      </a:rPr>
                      <m:t>∙</m:t>
                    </m:r>
                    <m:sSup>
                      <m:sSupPr>
                        <m:ctrlPr>
                          <a:rPr lang="zh-CN" altLang="zh-CN" sz="3300" i="1">
                            <a:latin typeface="Cambria Math" panose="02040503050406030204" pitchFamily="18" charset="0"/>
                            <a:ea typeface="宋体" panose="02010600030101010101" pitchFamily="2" charset="-122"/>
                          </a:rPr>
                        </m:ctrlPr>
                      </m:sSupPr>
                      <m:e>
                        <m:r>
                          <a:rPr lang="en-US" altLang="zh-CN" sz="3300">
                            <a:latin typeface="Cambria Math" panose="02040503050406030204" pitchFamily="18" charset="0"/>
                            <a:ea typeface="宋体" panose="02010600030101010101" pitchFamily="2" charset="-122"/>
                          </a:rPr>
                          <m:t>𝑊</m:t>
                        </m:r>
                      </m:e>
                      <m:sup>
                        <m:r>
                          <a:rPr lang="en-US" altLang="zh-CN" sz="3300">
                            <a:latin typeface="Cambria Math" panose="02040503050406030204" pitchFamily="18" charset="0"/>
                            <a:ea typeface="宋体" panose="02010600030101010101" pitchFamily="2" charset="-122"/>
                          </a:rPr>
                          <m:t>−1</m:t>
                        </m:r>
                      </m:sup>
                    </m:sSup>
                  </m:oMath>
                </a14:m>
                <a:r>
                  <a:rPr lang="en-GB" altLang="zh-CN" sz="3300" dirty="0">
                    <a:ea typeface="宋体" panose="02010600030101010101" pitchFamily="2" charset="-122"/>
                  </a:rPr>
                  <a:t>;</a:t>
                </a:r>
                <a:endParaRPr lang="zh-CN" altLang="zh-CN" sz="3300" dirty="0">
                  <a:ea typeface="宋体" panose="02010600030101010101" pitchFamily="2" charset="-122"/>
                </a:endParaRPr>
              </a:p>
              <a:p>
                <a:pPr algn="just">
                  <a:spcBef>
                    <a:spcPct val="0"/>
                  </a:spcBef>
                  <a:buNone/>
                  <a:tabLst>
                    <a:tab pos="288290" algn="l"/>
                    <a:tab pos="540385" algn="l"/>
                    <a:tab pos="828040" algn="l"/>
                    <a:tab pos="1151890" algn="l"/>
                  </a:tabLst>
                </a:pPr>
                <a14:m>
                  <m:oMath xmlns:m="http://schemas.openxmlformats.org/officeDocument/2006/math">
                    <m:sSub>
                      <m:sSubPr>
                        <m:ctrlPr>
                          <a:rPr lang="zh-CN" altLang="zh-CN" sz="3300" i="1">
                            <a:latin typeface="Cambria Math" panose="02040503050406030204" pitchFamily="18" charset="0"/>
                            <a:ea typeface="宋体" panose="02010600030101010101" pitchFamily="2" charset="-122"/>
                          </a:rPr>
                        </m:ctrlPr>
                      </m:sSubPr>
                      <m:e>
                        <m:r>
                          <a:rPr lang="en-US" altLang="zh-CN" sz="3300">
                            <a:latin typeface="Cambria Math" panose="02040503050406030204" pitchFamily="18" charset="0"/>
                            <a:ea typeface="宋体" panose="02010600030101010101" pitchFamily="2" charset="-122"/>
                          </a:rPr>
                          <m:t>𝐾</m:t>
                        </m:r>
                      </m:e>
                      <m:sub>
                        <m:r>
                          <a:rPr lang="en-US" altLang="zh-CN" sz="3300">
                            <a:latin typeface="Cambria Math" panose="02040503050406030204" pitchFamily="18" charset="0"/>
                            <a:ea typeface="宋体" panose="02010600030101010101" pitchFamily="2" charset="-122"/>
                          </a:rPr>
                          <m:t>0</m:t>
                        </m:r>
                      </m:sub>
                    </m:sSub>
                  </m:oMath>
                </a14:m>
                <a:r>
                  <a:rPr lang="en-GB" altLang="zh-CN" sz="3300" dirty="0">
                    <a:ea typeface="宋体" panose="02010600030101010101" pitchFamily="2" charset="-122"/>
                  </a:rPr>
                  <a:t>- the conversion coefficient of Photosynthetic Photon Flux Density of plants to illuminance.</a:t>
                </a:r>
                <a:endParaRPr lang="zh-CN" altLang="zh-CN" sz="3300" dirty="0">
                  <a:ea typeface="宋体" panose="02010600030101010101" pitchFamily="2" charset="-122"/>
                </a:endParaRPr>
              </a:p>
              <a:p>
                <a:pPr algn="just">
                  <a:spcBef>
                    <a:spcPct val="0"/>
                  </a:spcBef>
                  <a:buNone/>
                  <a:tabLst>
                    <a:tab pos="288290" algn="l"/>
                    <a:tab pos="540385" algn="l"/>
                    <a:tab pos="828040" algn="l"/>
                    <a:tab pos="1151890" algn="l"/>
                  </a:tabLst>
                </a:pPr>
                <a:endParaRPr lang="zh-CN" altLang="zh-CN" sz="1800" dirty="0">
                  <a:effectLst/>
                  <a:latin typeface="Times New Roman" panose="02020603050405020304" pitchFamily="18" charset="0"/>
                  <a:ea typeface="等线" panose="02010600030101010101" pitchFamily="2" charset="-122"/>
                </a:endParaRPr>
              </a:p>
              <a:p>
                <a:pPr algn="just">
                  <a:spcBef>
                    <a:spcPct val="0"/>
                  </a:spcBef>
                  <a:buNone/>
                  <a:tabLst>
                    <a:tab pos="288290" algn="l"/>
                    <a:tab pos="540385" algn="l"/>
                    <a:tab pos="828040" algn="l"/>
                    <a:tab pos="1151890" algn="l"/>
                  </a:tabLst>
                </a:pPr>
                <a:endParaRPr lang="zh-CN" altLang="zh-CN" sz="3300" dirty="0">
                  <a:ea typeface="宋体" panose="02010600030101010101" pitchFamily="2" charset="-122"/>
                </a:endParaRPr>
              </a:p>
              <a:p>
                <a:pPr algn="just">
                  <a:spcBef>
                    <a:spcPct val="0"/>
                  </a:spcBef>
                  <a:buNone/>
                  <a:tabLst>
                    <a:tab pos="288290" algn="l"/>
                    <a:tab pos="540385" algn="l"/>
                    <a:tab pos="828040" algn="l"/>
                    <a:tab pos="1151890" algn="l"/>
                  </a:tabLst>
                </a:pPr>
                <a:endParaRPr lang="en-GB" altLang="zh-CN" sz="3300" dirty="0">
                  <a:ea typeface="宋体" panose="02010600030101010101" pitchFamily="2" charset="-122"/>
                </a:endParaRPr>
              </a:p>
              <a:p>
                <a:pPr algn="just">
                  <a:spcBef>
                    <a:spcPct val="0"/>
                  </a:spcBef>
                  <a:buNone/>
                  <a:tabLst>
                    <a:tab pos="288290" algn="l"/>
                    <a:tab pos="540385" algn="l"/>
                    <a:tab pos="828040" algn="l"/>
                    <a:tab pos="1151890" algn="l"/>
                  </a:tabLst>
                </a:pPr>
                <a:endParaRPr lang="zh-CN" altLang="zh-CN" sz="3300" dirty="0">
                  <a:ea typeface="宋体" panose="02010600030101010101" pitchFamily="2" charset="-122"/>
                </a:endParaRPr>
              </a:p>
              <a:p>
                <a:pPr algn="just">
                  <a:buFontTx/>
                  <a:buNone/>
                </a:pPr>
                <a:endParaRPr lang="en-US" altLang="de-DE" sz="3300" dirty="0">
                  <a:cs typeface="Times New Roman" panose="02020603050405020304" pitchFamily="18" charset="0"/>
                </a:endParaRPr>
              </a:p>
            </p:txBody>
          </p:sp>
        </mc:Choice>
        <mc:Fallback xmlns="">
          <p:sp>
            <p:nvSpPr>
              <p:cNvPr id="9" name="Text Box 159">
                <a:extLst>
                  <a:ext uri="{FF2B5EF4-FFF2-40B4-BE49-F238E27FC236}">
                    <a16:creationId xmlns:a16="http://schemas.microsoft.com/office/drawing/2014/main" id="{9C9B2ACA-3E32-C0EF-CAED-059F734D8A66}"/>
                  </a:ext>
                </a:extLst>
              </p:cNvPr>
              <p:cNvSpPr txBox="1">
                <a:spLocks noRot="1" noChangeAspect="1" noMove="1" noResize="1" noEditPoints="1" noAdjustHandles="1" noChangeArrowheads="1" noChangeShapeType="1" noTextEdit="1"/>
              </p:cNvSpPr>
              <p:nvPr/>
            </p:nvSpPr>
            <p:spPr bwMode="auto">
              <a:xfrm>
                <a:off x="10906971" y="10610850"/>
                <a:ext cx="9871075" cy="869950"/>
              </a:xfrm>
              <a:prstGeom prst="rect">
                <a:avLst/>
              </a:prstGeom>
              <a:blipFill>
                <a:blip r:embed="rId12"/>
                <a:stretch>
                  <a:fillRect t="-598592" r="-1668" b="-336620"/>
                </a:stretch>
              </a:blip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zh-CN" altLang="en-US">
                    <a:noFill/>
                  </a:rPr>
                  <a:t> </a:t>
                </a:r>
              </a:p>
            </p:txBody>
          </p:sp>
        </mc:Fallback>
      </mc:AlternateContent>
      <p:sp>
        <p:nvSpPr>
          <p:cNvPr id="10" name="Text Box 159">
            <a:extLst>
              <a:ext uri="{FF2B5EF4-FFF2-40B4-BE49-F238E27FC236}">
                <a16:creationId xmlns:a16="http://schemas.microsoft.com/office/drawing/2014/main" id="{37A6E53E-6D7B-1061-62E9-D4CA002FD1D8}"/>
              </a:ext>
            </a:extLst>
          </p:cNvPr>
          <p:cNvSpPr txBox="1">
            <a:spLocks noChangeArrowheads="1"/>
          </p:cNvSpPr>
          <p:nvPr/>
        </p:nvSpPr>
        <p:spPr bwMode="auto">
          <a:xfrm>
            <a:off x="10962481" y="16194703"/>
            <a:ext cx="9871075" cy="8699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marL="273050" defTabSz="952500">
              <a:spcBef>
                <a:spcPct val="20000"/>
              </a:spcBef>
              <a:buChar char="•"/>
              <a:defRPr sz="15300">
                <a:solidFill>
                  <a:schemeClr val="tx1"/>
                </a:solidFill>
                <a:latin typeface="Times New Roman" panose="02020603050405020304" pitchFamily="18" charset="0"/>
              </a:defRPr>
            </a:lvl1pPr>
            <a:lvl2pPr marL="442913" indent="-1360488" defTabSz="952500">
              <a:spcBef>
                <a:spcPct val="20000"/>
              </a:spcBef>
              <a:buChar char="–"/>
              <a:defRPr sz="13400">
                <a:solidFill>
                  <a:schemeClr val="tx1"/>
                </a:solidFill>
                <a:latin typeface="Times New Roman" panose="02020603050405020304" pitchFamily="18" charset="0"/>
              </a:defRPr>
            </a:lvl2pPr>
            <a:lvl3pPr marL="8532813" indent="-1089025" defTabSz="952500">
              <a:spcBef>
                <a:spcPct val="20000"/>
              </a:spcBef>
              <a:buChar char="•"/>
              <a:defRPr sz="11500">
                <a:solidFill>
                  <a:schemeClr val="tx1"/>
                </a:solidFill>
                <a:latin typeface="Times New Roman" panose="02020603050405020304" pitchFamily="18" charset="0"/>
              </a:defRPr>
            </a:lvl3pPr>
            <a:lvl4pPr marL="8704263" indent="-1087438" defTabSz="952500">
              <a:spcBef>
                <a:spcPct val="20000"/>
              </a:spcBef>
              <a:buChar char="–"/>
              <a:defRPr sz="9500">
                <a:solidFill>
                  <a:schemeClr val="tx1"/>
                </a:solidFill>
                <a:latin typeface="Times New Roman" panose="02020603050405020304" pitchFamily="18" charset="0"/>
              </a:defRPr>
            </a:lvl4pPr>
            <a:lvl5pPr marL="8874125" indent="-1089025" defTabSz="952500">
              <a:spcBef>
                <a:spcPct val="20000"/>
              </a:spcBef>
              <a:buChar char="»"/>
              <a:defRPr sz="9500">
                <a:solidFill>
                  <a:schemeClr val="tx1"/>
                </a:solidFill>
                <a:latin typeface="Times New Roman" panose="02020603050405020304" pitchFamily="18" charset="0"/>
              </a:defRPr>
            </a:lvl5pPr>
            <a:lvl6pPr marL="93313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97885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102457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107029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just">
              <a:spcBef>
                <a:spcPct val="0"/>
              </a:spcBef>
              <a:buFontTx/>
              <a:buNone/>
            </a:pPr>
            <a:r>
              <a:rPr lang="en-GB" altLang="zh-CN" sz="3300" dirty="0">
                <a:ea typeface="宋体" panose="02010600030101010101" pitchFamily="2" charset="-122"/>
              </a:rPr>
              <a:t>LIGHT ENVIRONMENT CONTROL</a:t>
            </a:r>
          </a:p>
          <a:p>
            <a:pPr algn="just">
              <a:spcBef>
                <a:spcPct val="0"/>
              </a:spcBef>
              <a:buNone/>
            </a:pPr>
            <a:r>
              <a:rPr lang="en-GB" altLang="zh-CN" sz="3300" dirty="0">
                <a:ea typeface="宋体" panose="02010600030101010101" pitchFamily="2" charset="-122"/>
              </a:rPr>
              <a:t>DLI is a more important parameter for plants than the photoperiod and light intensity [2]. Daylight integral (DLI) is the total amount of photosynthesis delivered to the plant per day [3-4]. The product of photosynthetic photon flux density (PPFD) and photoperiod is the daylight integral (DLI).We can Complementary suitable PPFD and photoperiod.</a:t>
            </a:r>
            <a:endParaRPr lang="zh-CN" altLang="zh-CN" sz="3300" dirty="0">
              <a:ea typeface="宋体" panose="02010600030101010101" pitchFamily="2" charset="-122"/>
            </a:endParaRPr>
          </a:p>
          <a:p>
            <a:pPr algn="just">
              <a:spcBef>
                <a:spcPct val="0"/>
              </a:spcBef>
              <a:buFontTx/>
              <a:buNone/>
            </a:pPr>
            <a:endParaRPr lang="en-US" altLang="de-DE" sz="3300" dirty="0">
              <a:ea typeface="宋体" panose="02010600030101010101" pitchFamily="2" charset="-122"/>
            </a:endParaRPr>
          </a:p>
        </p:txBody>
      </p:sp>
      <p:pic>
        <p:nvPicPr>
          <p:cNvPr id="5" name="图片 4">
            <a:extLst>
              <a:ext uri="{FF2B5EF4-FFF2-40B4-BE49-F238E27FC236}">
                <a16:creationId xmlns:a16="http://schemas.microsoft.com/office/drawing/2014/main" id="{85B52B4A-526B-8DC9-BDF1-4B7F3DE6B13E}"/>
              </a:ext>
            </a:extLst>
          </p:cNvPr>
          <p:cNvPicPr>
            <a:picLocks noChangeAspect="1"/>
          </p:cNvPicPr>
          <p:nvPr/>
        </p:nvPicPr>
        <p:blipFill>
          <a:blip r:embed="rId13"/>
          <a:stretch>
            <a:fillRect/>
          </a:stretch>
        </p:blipFill>
        <p:spPr>
          <a:xfrm>
            <a:off x="981003" y="19435762"/>
            <a:ext cx="8477252" cy="7985126"/>
          </a:xfrm>
          <a:prstGeom prst="rect">
            <a:avLst/>
          </a:prstGeom>
        </p:spPr>
      </p:pic>
    </p:spTree>
  </p:cSld>
  <p:clrMapOvr>
    <a:masterClrMapping/>
  </p:clrMapOvr>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iseño predeterminado">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D3D0F4"/>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AU" altLang="de-DE" sz="24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rgbClr val="D3D0F4"/>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AU" altLang="de-DE" sz="24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Diseño predeterminado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iseño predeterminado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iseño predeterminado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iseño predeterminado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1229</Words>
  <Application>Microsoft Office PowerPoint</Application>
  <PresentationFormat>Custom</PresentationFormat>
  <Paragraphs>63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Cambria Math</vt:lpstr>
      <vt:lpstr>Times New Roman</vt:lpstr>
      <vt:lpstr>Diseño predeterminado</vt:lpstr>
      <vt:lpstr>PowerPoint Presentation</vt:lpstr>
    </vt:vector>
  </TitlesOfParts>
  <Company>Nun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Chris</dc:creator>
  <cp:lastModifiedBy>AGG AGG</cp:lastModifiedBy>
  <cp:revision>211</cp:revision>
  <cp:lastPrinted>2000-11-30T06:22:24Z</cp:lastPrinted>
  <dcterms:created xsi:type="dcterms:W3CDTF">1999-11-19T11:42:42Z</dcterms:created>
  <dcterms:modified xsi:type="dcterms:W3CDTF">2023-05-14T10:56:01Z</dcterms:modified>
</cp:coreProperties>
</file>