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Lst>
  <p:sldSz cx="32004000" cy="44958000"/>
  <p:notesSz cx="6732588" cy="9855200"/>
  <p:defaultTextStyle>
    <a:defPPr>
      <a:defRPr lang="en-A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9360">
          <p15:clr>
            <a:srgbClr val="A4A3A4"/>
          </p15:clr>
        </p15:guide>
        <p15:guide id="2" pos="101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8D8FCD"/>
    <a:srgbClr val="8183C7"/>
    <a:srgbClr val="6B6DBD"/>
    <a:srgbClr val="5D5FB7"/>
    <a:srgbClr val="008000"/>
    <a:srgbClr val="99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9526" autoAdjust="0"/>
  </p:normalViewPr>
  <p:slideViewPr>
    <p:cSldViewPr>
      <p:cViewPr varScale="1">
        <p:scale>
          <a:sx n="17" d="100"/>
          <a:sy n="17" d="100"/>
        </p:scale>
        <p:origin x="3714" y="120"/>
      </p:cViewPr>
      <p:guideLst>
        <p:guide orient="horz" pos="19360"/>
        <p:guide pos="10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000500" y="7358063"/>
            <a:ext cx="24003000" cy="15651162"/>
          </a:xfrm>
        </p:spPr>
        <p:txBody>
          <a:bodyPr anchor="b"/>
          <a:lstStyle>
            <a:lvl1pPr algn="ctr">
              <a:defRPr sz="6000"/>
            </a:lvl1pPr>
          </a:lstStyle>
          <a:p>
            <a:r>
              <a:rPr lang="en-US"/>
              <a:t>Click to edit Master title style</a:t>
            </a:r>
            <a:endParaRPr lang="de-DE"/>
          </a:p>
        </p:txBody>
      </p:sp>
      <p:sp>
        <p:nvSpPr>
          <p:cNvPr id="3" name="Subtitle 2"/>
          <p:cNvSpPr>
            <a:spLocks noGrp="1"/>
          </p:cNvSpPr>
          <p:nvPr>
            <p:ph type="subTitle" idx="1"/>
          </p:nvPr>
        </p:nvSpPr>
        <p:spPr>
          <a:xfrm>
            <a:off x="4000500" y="23614063"/>
            <a:ext cx="24003000" cy="1085373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DE"/>
          </a:p>
        </p:txBody>
      </p:sp>
      <p:sp>
        <p:nvSpPr>
          <p:cNvPr id="4" name="Rectangle 4">
            <a:extLst>
              <a:ext uri="{FF2B5EF4-FFF2-40B4-BE49-F238E27FC236}">
                <a16:creationId xmlns:a16="http://schemas.microsoft.com/office/drawing/2014/main" id="{5692BDDA-8882-E6C9-7DD1-A741F8CC21DC}"/>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515F15E1-AEA9-C377-B51F-38501586D331}"/>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B4DBA285-7269-0862-C801-4B511860116B}"/>
              </a:ext>
            </a:extLst>
          </p:cNvPr>
          <p:cNvSpPr>
            <a:spLocks noGrp="1" noChangeArrowheads="1"/>
          </p:cNvSpPr>
          <p:nvPr>
            <p:ph type="sldNum" sz="quarter" idx="12"/>
          </p:nvPr>
        </p:nvSpPr>
        <p:spPr>
          <a:ln/>
        </p:spPr>
        <p:txBody>
          <a:bodyPr/>
          <a:lstStyle>
            <a:lvl1pPr>
              <a:defRPr/>
            </a:lvl1pPr>
          </a:lstStyle>
          <a:p>
            <a:pPr>
              <a:defRPr/>
            </a:pPr>
            <a:fld id="{4FE0B555-981A-4411-A9FE-A2461C4DA91E}" type="slidenum">
              <a:rPr lang="en-AU" altLang="de-DE"/>
              <a:pPr>
                <a:defRPr/>
              </a:pPr>
              <a:t>‹#›</a:t>
            </a:fld>
            <a:endParaRPr lang="en-AU" altLang="de-DE"/>
          </a:p>
        </p:txBody>
      </p:sp>
    </p:spTree>
    <p:extLst>
      <p:ext uri="{BB962C8B-B14F-4D97-AF65-F5344CB8AC3E}">
        <p14:creationId xmlns:p14="http://schemas.microsoft.com/office/powerpoint/2010/main" val="3795284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331A505B-D943-D9BD-BE2D-863965317843}"/>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AF532B8E-97DF-2CB4-C3F3-60D8A94D9117}"/>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350F4B63-7B56-0624-6F5E-D92B1503F0C5}"/>
              </a:ext>
            </a:extLst>
          </p:cNvPr>
          <p:cNvSpPr>
            <a:spLocks noGrp="1" noChangeArrowheads="1"/>
          </p:cNvSpPr>
          <p:nvPr>
            <p:ph type="sldNum" sz="quarter" idx="12"/>
          </p:nvPr>
        </p:nvSpPr>
        <p:spPr>
          <a:ln/>
        </p:spPr>
        <p:txBody>
          <a:bodyPr/>
          <a:lstStyle>
            <a:lvl1pPr>
              <a:defRPr/>
            </a:lvl1pPr>
          </a:lstStyle>
          <a:p>
            <a:pPr>
              <a:defRPr/>
            </a:pPr>
            <a:fld id="{34E4FE4A-31F1-44B9-8A1F-3776CA709D6E}" type="slidenum">
              <a:rPr lang="en-AU" altLang="de-DE"/>
              <a:pPr>
                <a:defRPr/>
              </a:pPr>
              <a:t>‹#›</a:t>
            </a:fld>
            <a:endParaRPr lang="en-AU" altLang="de-DE"/>
          </a:p>
        </p:txBody>
      </p:sp>
    </p:spTree>
    <p:extLst>
      <p:ext uri="{BB962C8B-B14F-4D97-AF65-F5344CB8AC3E}">
        <p14:creationId xmlns:p14="http://schemas.microsoft.com/office/powerpoint/2010/main" val="404176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804438" y="3994150"/>
            <a:ext cx="6800850" cy="35967988"/>
          </a:xfrm>
        </p:spPr>
        <p:txBody>
          <a:bodyPr vert="eaVert"/>
          <a:lstStyle/>
          <a:p>
            <a:r>
              <a:rPr lang="en-US"/>
              <a:t>Click to edit Master title style</a:t>
            </a:r>
            <a:endParaRPr lang="de-DE"/>
          </a:p>
        </p:txBody>
      </p:sp>
      <p:sp>
        <p:nvSpPr>
          <p:cNvPr id="3" name="Vertical Text Placeholder 2"/>
          <p:cNvSpPr>
            <a:spLocks noGrp="1"/>
          </p:cNvSpPr>
          <p:nvPr>
            <p:ph type="body" orient="vert" idx="1"/>
          </p:nvPr>
        </p:nvSpPr>
        <p:spPr>
          <a:xfrm>
            <a:off x="2398713" y="3994150"/>
            <a:ext cx="20253325" cy="359679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4E8E0AA7-2710-0C06-36BE-6E98F5DE7B3A}"/>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F7BD0367-9385-5542-D7DA-F2BB817D8B22}"/>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B36E0D12-46E2-E608-7DD4-22455AB371A0}"/>
              </a:ext>
            </a:extLst>
          </p:cNvPr>
          <p:cNvSpPr>
            <a:spLocks noGrp="1" noChangeArrowheads="1"/>
          </p:cNvSpPr>
          <p:nvPr>
            <p:ph type="sldNum" sz="quarter" idx="12"/>
          </p:nvPr>
        </p:nvSpPr>
        <p:spPr>
          <a:ln/>
        </p:spPr>
        <p:txBody>
          <a:bodyPr/>
          <a:lstStyle>
            <a:lvl1pPr>
              <a:defRPr/>
            </a:lvl1pPr>
          </a:lstStyle>
          <a:p>
            <a:pPr>
              <a:defRPr/>
            </a:pPr>
            <a:fld id="{C493AC50-F766-4421-A404-C6828D3DAD7F}" type="slidenum">
              <a:rPr lang="en-AU" altLang="de-DE"/>
              <a:pPr>
                <a:defRPr/>
              </a:pPr>
              <a:t>‹#›</a:t>
            </a:fld>
            <a:endParaRPr lang="en-AU" altLang="de-DE"/>
          </a:p>
        </p:txBody>
      </p:sp>
    </p:spTree>
    <p:extLst>
      <p:ext uri="{BB962C8B-B14F-4D97-AF65-F5344CB8AC3E}">
        <p14:creationId xmlns:p14="http://schemas.microsoft.com/office/powerpoint/2010/main" val="3048852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CAEA5BAB-A5E6-63D4-0D4B-E78DACEF9060}"/>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B039D049-741B-5F2A-803F-A380182462BA}"/>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BAD4F55D-5CF5-A314-B2A1-0396A7DFB937}"/>
              </a:ext>
            </a:extLst>
          </p:cNvPr>
          <p:cNvSpPr>
            <a:spLocks noGrp="1" noChangeArrowheads="1"/>
          </p:cNvSpPr>
          <p:nvPr>
            <p:ph type="sldNum" sz="quarter" idx="12"/>
          </p:nvPr>
        </p:nvSpPr>
        <p:spPr>
          <a:ln/>
        </p:spPr>
        <p:txBody>
          <a:bodyPr/>
          <a:lstStyle>
            <a:lvl1pPr>
              <a:defRPr/>
            </a:lvl1pPr>
          </a:lstStyle>
          <a:p>
            <a:pPr>
              <a:defRPr/>
            </a:pPr>
            <a:fld id="{FEC1D996-175A-4405-9B89-5999C7E43BB8}" type="slidenum">
              <a:rPr lang="en-AU" altLang="de-DE"/>
              <a:pPr>
                <a:defRPr/>
              </a:pPr>
              <a:t>‹#›</a:t>
            </a:fld>
            <a:endParaRPr lang="en-AU" altLang="de-DE"/>
          </a:p>
        </p:txBody>
      </p:sp>
    </p:spTree>
    <p:extLst>
      <p:ext uri="{BB962C8B-B14F-4D97-AF65-F5344CB8AC3E}">
        <p14:creationId xmlns:p14="http://schemas.microsoft.com/office/powerpoint/2010/main" val="3083741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84400" y="11207750"/>
            <a:ext cx="27603450" cy="18702338"/>
          </a:xfrm>
        </p:spPr>
        <p:txBody>
          <a:bodyPr anchor="b"/>
          <a:lstStyle>
            <a:lvl1pPr>
              <a:defRPr sz="6000"/>
            </a:lvl1pPr>
          </a:lstStyle>
          <a:p>
            <a:r>
              <a:rPr lang="en-US"/>
              <a:t>Click to edit Master title style</a:t>
            </a:r>
            <a:endParaRPr lang="de-DE"/>
          </a:p>
        </p:txBody>
      </p:sp>
      <p:sp>
        <p:nvSpPr>
          <p:cNvPr id="3" name="Text Placeholder 2"/>
          <p:cNvSpPr>
            <a:spLocks noGrp="1"/>
          </p:cNvSpPr>
          <p:nvPr>
            <p:ph type="body" idx="1"/>
          </p:nvPr>
        </p:nvSpPr>
        <p:spPr>
          <a:xfrm>
            <a:off x="2184400" y="30086300"/>
            <a:ext cx="27603450" cy="9834563"/>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75B4F639-7B97-5A89-8C26-1F5B2CBCE4FC}"/>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1A16EEA7-0744-E0BF-24FA-F0437528D0B6}"/>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582065E2-0099-7CE9-10C9-B0C2003068F3}"/>
              </a:ext>
            </a:extLst>
          </p:cNvPr>
          <p:cNvSpPr>
            <a:spLocks noGrp="1" noChangeArrowheads="1"/>
          </p:cNvSpPr>
          <p:nvPr>
            <p:ph type="sldNum" sz="quarter" idx="12"/>
          </p:nvPr>
        </p:nvSpPr>
        <p:spPr>
          <a:ln/>
        </p:spPr>
        <p:txBody>
          <a:bodyPr/>
          <a:lstStyle>
            <a:lvl1pPr>
              <a:defRPr/>
            </a:lvl1pPr>
          </a:lstStyle>
          <a:p>
            <a:pPr>
              <a:defRPr/>
            </a:pPr>
            <a:fld id="{3164E2BC-2063-4DC6-85FE-7C495B8916B8}" type="slidenum">
              <a:rPr lang="en-AU" altLang="de-DE"/>
              <a:pPr>
                <a:defRPr/>
              </a:pPr>
              <a:t>‹#›</a:t>
            </a:fld>
            <a:endParaRPr lang="en-AU" altLang="de-DE"/>
          </a:p>
        </p:txBody>
      </p:sp>
    </p:spTree>
    <p:extLst>
      <p:ext uri="{BB962C8B-B14F-4D97-AF65-F5344CB8AC3E}">
        <p14:creationId xmlns:p14="http://schemas.microsoft.com/office/powerpoint/2010/main" val="3122230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sz="half" idx="1"/>
          </p:nvPr>
        </p:nvSpPr>
        <p:spPr>
          <a:xfrm>
            <a:off x="2398713" y="12987338"/>
            <a:ext cx="13527087"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16078200" y="12987338"/>
            <a:ext cx="13527088"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Rectangle 4">
            <a:extLst>
              <a:ext uri="{FF2B5EF4-FFF2-40B4-BE49-F238E27FC236}">
                <a16:creationId xmlns:a16="http://schemas.microsoft.com/office/drawing/2014/main" id="{82B9F21B-6E30-F3B7-6423-FC50899D04D6}"/>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E62847E3-5635-65C4-1426-66AC8E337E9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FCC50031-6DCA-09FA-40D6-40C75F29B874}"/>
              </a:ext>
            </a:extLst>
          </p:cNvPr>
          <p:cNvSpPr>
            <a:spLocks noGrp="1" noChangeArrowheads="1"/>
          </p:cNvSpPr>
          <p:nvPr>
            <p:ph type="sldNum" sz="quarter" idx="12"/>
          </p:nvPr>
        </p:nvSpPr>
        <p:spPr>
          <a:ln/>
        </p:spPr>
        <p:txBody>
          <a:bodyPr/>
          <a:lstStyle>
            <a:lvl1pPr>
              <a:defRPr/>
            </a:lvl1pPr>
          </a:lstStyle>
          <a:p>
            <a:pPr>
              <a:defRPr/>
            </a:pPr>
            <a:fld id="{2F67B319-6F25-42F3-BCF4-62D770F64DB1}" type="slidenum">
              <a:rPr lang="en-AU" altLang="de-DE"/>
              <a:pPr>
                <a:defRPr/>
              </a:pPr>
              <a:t>‹#›</a:t>
            </a:fld>
            <a:endParaRPr lang="en-AU" altLang="de-DE"/>
          </a:p>
        </p:txBody>
      </p:sp>
    </p:spTree>
    <p:extLst>
      <p:ext uri="{BB962C8B-B14F-4D97-AF65-F5344CB8AC3E}">
        <p14:creationId xmlns:p14="http://schemas.microsoft.com/office/powerpoint/2010/main" val="1999647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393950"/>
            <a:ext cx="27603450" cy="8689975"/>
          </a:xfrm>
        </p:spPr>
        <p:txBody>
          <a:bodyPr/>
          <a:lstStyle/>
          <a:p>
            <a:r>
              <a:rPr lang="en-US"/>
              <a:t>Click to edit Master title style</a:t>
            </a:r>
            <a:endParaRPr lang="de-DE"/>
          </a:p>
        </p:txBody>
      </p:sp>
      <p:sp>
        <p:nvSpPr>
          <p:cNvPr id="3" name="Text Placeholder 2"/>
          <p:cNvSpPr>
            <a:spLocks noGrp="1"/>
          </p:cNvSpPr>
          <p:nvPr>
            <p:ph type="body" idx="1"/>
          </p:nvPr>
        </p:nvSpPr>
        <p:spPr>
          <a:xfrm>
            <a:off x="2205038" y="11020425"/>
            <a:ext cx="13538200"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5038" y="16422688"/>
            <a:ext cx="13538200"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p:cNvSpPr>
            <a:spLocks noGrp="1"/>
          </p:cNvSpPr>
          <p:nvPr>
            <p:ph type="body" sz="quarter" idx="3"/>
          </p:nvPr>
        </p:nvSpPr>
        <p:spPr>
          <a:xfrm>
            <a:off x="16202025" y="11020425"/>
            <a:ext cx="13606463"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202025" y="16422688"/>
            <a:ext cx="13606463"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Rectangle 4">
            <a:extLst>
              <a:ext uri="{FF2B5EF4-FFF2-40B4-BE49-F238E27FC236}">
                <a16:creationId xmlns:a16="http://schemas.microsoft.com/office/drawing/2014/main" id="{31515A9F-9548-5A31-D1CB-09962A2DC5DF}"/>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8" name="Rectangle 5">
            <a:extLst>
              <a:ext uri="{FF2B5EF4-FFF2-40B4-BE49-F238E27FC236}">
                <a16:creationId xmlns:a16="http://schemas.microsoft.com/office/drawing/2014/main" id="{D5D0CA26-9F37-E69A-B1C0-37D9C688B9A6}"/>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9" name="Rectangle 6">
            <a:extLst>
              <a:ext uri="{FF2B5EF4-FFF2-40B4-BE49-F238E27FC236}">
                <a16:creationId xmlns:a16="http://schemas.microsoft.com/office/drawing/2014/main" id="{35A5D3E3-F1A4-0DA6-99BA-5356EF3FD1D5}"/>
              </a:ext>
            </a:extLst>
          </p:cNvPr>
          <p:cNvSpPr>
            <a:spLocks noGrp="1" noChangeArrowheads="1"/>
          </p:cNvSpPr>
          <p:nvPr>
            <p:ph type="sldNum" sz="quarter" idx="12"/>
          </p:nvPr>
        </p:nvSpPr>
        <p:spPr>
          <a:ln/>
        </p:spPr>
        <p:txBody>
          <a:bodyPr/>
          <a:lstStyle>
            <a:lvl1pPr>
              <a:defRPr/>
            </a:lvl1pPr>
          </a:lstStyle>
          <a:p>
            <a:pPr>
              <a:defRPr/>
            </a:pPr>
            <a:fld id="{2A87C2C3-DCD3-497C-AA7B-F4E96D690824}" type="slidenum">
              <a:rPr lang="en-AU" altLang="de-DE"/>
              <a:pPr>
                <a:defRPr/>
              </a:pPr>
              <a:t>‹#›</a:t>
            </a:fld>
            <a:endParaRPr lang="en-AU" altLang="de-DE"/>
          </a:p>
        </p:txBody>
      </p:sp>
    </p:spTree>
    <p:extLst>
      <p:ext uri="{BB962C8B-B14F-4D97-AF65-F5344CB8AC3E}">
        <p14:creationId xmlns:p14="http://schemas.microsoft.com/office/powerpoint/2010/main" val="4048111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Rectangle 4">
            <a:extLst>
              <a:ext uri="{FF2B5EF4-FFF2-40B4-BE49-F238E27FC236}">
                <a16:creationId xmlns:a16="http://schemas.microsoft.com/office/drawing/2014/main" id="{E3B0451B-BB56-8E94-2B9D-839BD8CA03D0}"/>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4" name="Rectangle 5">
            <a:extLst>
              <a:ext uri="{FF2B5EF4-FFF2-40B4-BE49-F238E27FC236}">
                <a16:creationId xmlns:a16="http://schemas.microsoft.com/office/drawing/2014/main" id="{421F2BDE-F380-2250-341F-C574BA155472}"/>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5" name="Rectangle 6">
            <a:extLst>
              <a:ext uri="{FF2B5EF4-FFF2-40B4-BE49-F238E27FC236}">
                <a16:creationId xmlns:a16="http://schemas.microsoft.com/office/drawing/2014/main" id="{37E27123-C215-A8A1-F9F1-C567A16CA386}"/>
              </a:ext>
            </a:extLst>
          </p:cNvPr>
          <p:cNvSpPr>
            <a:spLocks noGrp="1" noChangeArrowheads="1"/>
          </p:cNvSpPr>
          <p:nvPr>
            <p:ph type="sldNum" sz="quarter" idx="12"/>
          </p:nvPr>
        </p:nvSpPr>
        <p:spPr>
          <a:ln/>
        </p:spPr>
        <p:txBody>
          <a:bodyPr/>
          <a:lstStyle>
            <a:lvl1pPr>
              <a:defRPr/>
            </a:lvl1pPr>
          </a:lstStyle>
          <a:p>
            <a:pPr>
              <a:defRPr/>
            </a:pPr>
            <a:fld id="{ED8AA625-88A0-4A6C-83E8-1C54F4CE9873}" type="slidenum">
              <a:rPr lang="en-AU" altLang="de-DE"/>
              <a:pPr>
                <a:defRPr/>
              </a:pPr>
              <a:t>‹#›</a:t>
            </a:fld>
            <a:endParaRPr lang="en-AU" altLang="de-DE"/>
          </a:p>
        </p:txBody>
      </p:sp>
    </p:spTree>
    <p:extLst>
      <p:ext uri="{BB962C8B-B14F-4D97-AF65-F5344CB8AC3E}">
        <p14:creationId xmlns:p14="http://schemas.microsoft.com/office/powerpoint/2010/main" val="2943495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53E7B78-F6BA-FEA3-CB4E-6BC55CD8F32E}"/>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3" name="Rectangle 5">
            <a:extLst>
              <a:ext uri="{FF2B5EF4-FFF2-40B4-BE49-F238E27FC236}">
                <a16:creationId xmlns:a16="http://schemas.microsoft.com/office/drawing/2014/main" id="{211876C3-33FD-821F-6A40-BA4E3CC74D3C}"/>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4" name="Rectangle 6">
            <a:extLst>
              <a:ext uri="{FF2B5EF4-FFF2-40B4-BE49-F238E27FC236}">
                <a16:creationId xmlns:a16="http://schemas.microsoft.com/office/drawing/2014/main" id="{63F93DDD-C89F-4B4E-2A3F-B13894A70397}"/>
              </a:ext>
            </a:extLst>
          </p:cNvPr>
          <p:cNvSpPr>
            <a:spLocks noGrp="1" noChangeArrowheads="1"/>
          </p:cNvSpPr>
          <p:nvPr>
            <p:ph type="sldNum" sz="quarter" idx="12"/>
          </p:nvPr>
        </p:nvSpPr>
        <p:spPr>
          <a:ln/>
        </p:spPr>
        <p:txBody>
          <a:bodyPr/>
          <a:lstStyle>
            <a:lvl1pPr>
              <a:defRPr/>
            </a:lvl1pPr>
          </a:lstStyle>
          <a:p>
            <a:pPr>
              <a:defRPr/>
            </a:pPr>
            <a:fld id="{3451AA77-0711-4E31-B160-E92579354334}" type="slidenum">
              <a:rPr lang="en-AU" altLang="de-DE"/>
              <a:pPr>
                <a:defRPr/>
              </a:pPr>
              <a:t>‹#›</a:t>
            </a:fld>
            <a:endParaRPr lang="en-AU" altLang="de-DE"/>
          </a:p>
        </p:txBody>
      </p:sp>
    </p:spTree>
    <p:extLst>
      <p:ext uri="{BB962C8B-B14F-4D97-AF65-F5344CB8AC3E}">
        <p14:creationId xmlns:p14="http://schemas.microsoft.com/office/powerpoint/2010/main" val="86461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Content Placeholder 2"/>
          <p:cNvSpPr>
            <a:spLocks noGrp="1"/>
          </p:cNvSpPr>
          <p:nvPr>
            <p:ph idx="1"/>
          </p:nvPr>
        </p:nvSpPr>
        <p:spPr>
          <a:xfrm>
            <a:off x="13606463" y="6473825"/>
            <a:ext cx="16202025" cy="319484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82360267-F47D-320C-E210-09452E55A635}"/>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EF40F9A1-366C-6F85-35CC-0D5FABD6E031}"/>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9C1F744D-CAB0-050A-DCD0-D5ADC9385B83}"/>
              </a:ext>
            </a:extLst>
          </p:cNvPr>
          <p:cNvSpPr>
            <a:spLocks noGrp="1" noChangeArrowheads="1"/>
          </p:cNvSpPr>
          <p:nvPr>
            <p:ph type="sldNum" sz="quarter" idx="12"/>
          </p:nvPr>
        </p:nvSpPr>
        <p:spPr>
          <a:ln/>
        </p:spPr>
        <p:txBody>
          <a:bodyPr/>
          <a:lstStyle>
            <a:lvl1pPr>
              <a:defRPr/>
            </a:lvl1pPr>
          </a:lstStyle>
          <a:p>
            <a:pPr>
              <a:defRPr/>
            </a:pPr>
            <a:fld id="{8296AF3C-B9FF-4956-B124-969B9158BCD8}" type="slidenum">
              <a:rPr lang="en-AU" altLang="de-DE"/>
              <a:pPr>
                <a:defRPr/>
              </a:pPr>
              <a:t>‹#›</a:t>
            </a:fld>
            <a:endParaRPr lang="en-AU" altLang="de-DE"/>
          </a:p>
        </p:txBody>
      </p:sp>
    </p:spTree>
    <p:extLst>
      <p:ext uri="{BB962C8B-B14F-4D97-AF65-F5344CB8AC3E}">
        <p14:creationId xmlns:p14="http://schemas.microsoft.com/office/powerpoint/2010/main" val="2860354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Picture Placeholder 2"/>
          <p:cNvSpPr>
            <a:spLocks noGrp="1"/>
          </p:cNvSpPr>
          <p:nvPr>
            <p:ph type="pic" idx="1"/>
          </p:nvPr>
        </p:nvSpPr>
        <p:spPr>
          <a:xfrm>
            <a:off x="13606463" y="6473825"/>
            <a:ext cx="16202025" cy="31948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E513077E-93CF-5071-39D0-A1F509343C80}"/>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8A8B0ED5-F9A3-75A8-6DEC-AD5701D9225C}"/>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70AB04FA-FACC-8569-EF1B-BACF1A99BAC1}"/>
              </a:ext>
            </a:extLst>
          </p:cNvPr>
          <p:cNvSpPr>
            <a:spLocks noGrp="1" noChangeArrowheads="1"/>
          </p:cNvSpPr>
          <p:nvPr>
            <p:ph type="sldNum" sz="quarter" idx="12"/>
          </p:nvPr>
        </p:nvSpPr>
        <p:spPr>
          <a:ln/>
        </p:spPr>
        <p:txBody>
          <a:bodyPr/>
          <a:lstStyle>
            <a:lvl1pPr>
              <a:defRPr/>
            </a:lvl1pPr>
          </a:lstStyle>
          <a:p>
            <a:pPr>
              <a:defRPr/>
            </a:pPr>
            <a:fld id="{54E39A88-C424-44A6-A013-0072BD3AB864}" type="slidenum">
              <a:rPr lang="en-AU" altLang="de-DE"/>
              <a:pPr>
                <a:defRPr/>
              </a:pPr>
              <a:t>‹#›</a:t>
            </a:fld>
            <a:endParaRPr lang="en-AU" altLang="de-DE"/>
          </a:p>
        </p:txBody>
      </p:sp>
    </p:spTree>
    <p:extLst>
      <p:ext uri="{BB962C8B-B14F-4D97-AF65-F5344CB8AC3E}">
        <p14:creationId xmlns:p14="http://schemas.microsoft.com/office/powerpoint/2010/main" val="968517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8A613D7-ECA6-4A61-B4D3-9BE65DADEA53}"/>
              </a:ext>
            </a:extLst>
          </p:cNvPr>
          <p:cNvSpPr>
            <a:spLocks noGrp="1" noChangeArrowheads="1"/>
          </p:cNvSpPr>
          <p:nvPr>
            <p:ph type="title"/>
          </p:nvPr>
        </p:nvSpPr>
        <p:spPr bwMode="auto">
          <a:xfrm>
            <a:off x="2398713" y="3994150"/>
            <a:ext cx="27206575" cy="749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5326" tIns="217663" rIns="435326" bIns="217663" numCol="1" anchor="ctr" anchorCtr="0" compatLnSpc="1">
            <a:prstTxWarp prst="textNoShape">
              <a:avLst/>
            </a:prstTxWarp>
          </a:bodyPr>
          <a:lstStyle/>
          <a:p>
            <a:pPr lvl="0"/>
            <a:r>
              <a:rPr lang="en-AU" altLang="de-DE"/>
              <a:t>Click to edit Master title style</a:t>
            </a:r>
          </a:p>
        </p:txBody>
      </p:sp>
      <p:sp>
        <p:nvSpPr>
          <p:cNvPr id="1027" name="Rectangle 3">
            <a:extLst>
              <a:ext uri="{FF2B5EF4-FFF2-40B4-BE49-F238E27FC236}">
                <a16:creationId xmlns:a16="http://schemas.microsoft.com/office/drawing/2014/main" id="{5138F689-36C0-EE39-73D4-85BD7EC93634}"/>
              </a:ext>
            </a:extLst>
          </p:cNvPr>
          <p:cNvSpPr>
            <a:spLocks noGrp="1" noChangeArrowheads="1"/>
          </p:cNvSpPr>
          <p:nvPr>
            <p:ph type="body" idx="1"/>
          </p:nvPr>
        </p:nvSpPr>
        <p:spPr bwMode="auto">
          <a:xfrm>
            <a:off x="2398713" y="12987338"/>
            <a:ext cx="27206575" cy="2697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5326" tIns="217663" rIns="435326" bIns="217663" numCol="1" anchor="t" anchorCtr="0" compatLnSpc="1">
            <a:prstTxWarp prst="textNoShape">
              <a:avLst/>
            </a:prstTxWarp>
          </a:bodyPr>
          <a:lstStyle/>
          <a:p>
            <a:pPr lvl="0"/>
            <a:r>
              <a:rPr lang="en-AU" altLang="de-DE"/>
              <a:t>Click to edit Master text styles</a:t>
            </a:r>
          </a:p>
          <a:p>
            <a:pPr lvl="1"/>
            <a:r>
              <a:rPr lang="en-AU" altLang="de-DE"/>
              <a:t>Second level</a:t>
            </a:r>
          </a:p>
          <a:p>
            <a:pPr lvl="2"/>
            <a:r>
              <a:rPr lang="en-AU" altLang="de-DE"/>
              <a:t>Third level</a:t>
            </a:r>
          </a:p>
          <a:p>
            <a:pPr lvl="3"/>
            <a:r>
              <a:rPr lang="en-AU" altLang="de-DE"/>
              <a:t>Fourth level</a:t>
            </a:r>
          </a:p>
          <a:p>
            <a:pPr lvl="4"/>
            <a:r>
              <a:rPr lang="en-AU" altLang="de-DE"/>
              <a:t>Fifth level</a:t>
            </a:r>
          </a:p>
        </p:txBody>
      </p:sp>
      <p:sp>
        <p:nvSpPr>
          <p:cNvPr id="1028" name="Rectangle 4">
            <a:extLst>
              <a:ext uri="{FF2B5EF4-FFF2-40B4-BE49-F238E27FC236}">
                <a16:creationId xmlns:a16="http://schemas.microsoft.com/office/drawing/2014/main" id="{4232E519-F706-77D7-B2D2-A6FF4E0C92B5}"/>
              </a:ext>
            </a:extLst>
          </p:cNvPr>
          <p:cNvSpPr>
            <a:spLocks noGrp="1" noChangeArrowheads="1"/>
          </p:cNvSpPr>
          <p:nvPr>
            <p:ph type="dt" sz="half" idx="2"/>
          </p:nvPr>
        </p:nvSpPr>
        <p:spPr bwMode="auto">
          <a:xfrm>
            <a:off x="2398713" y="40963850"/>
            <a:ext cx="6670675"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l" defTabSz="4352925">
              <a:defRPr sz="6600"/>
            </a:lvl1pPr>
          </a:lstStyle>
          <a:p>
            <a:pPr>
              <a:defRPr/>
            </a:pPr>
            <a:endParaRPr lang="en-AU" altLang="de-DE"/>
          </a:p>
        </p:txBody>
      </p:sp>
      <p:sp>
        <p:nvSpPr>
          <p:cNvPr id="1029" name="Rectangle 5">
            <a:extLst>
              <a:ext uri="{FF2B5EF4-FFF2-40B4-BE49-F238E27FC236}">
                <a16:creationId xmlns:a16="http://schemas.microsoft.com/office/drawing/2014/main" id="{7C1DE422-9E65-DDCD-ABF9-80091090F084}"/>
              </a:ext>
            </a:extLst>
          </p:cNvPr>
          <p:cNvSpPr>
            <a:spLocks noGrp="1" noChangeArrowheads="1"/>
          </p:cNvSpPr>
          <p:nvPr>
            <p:ph type="ftr" sz="quarter" idx="3"/>
          </p:nvPr>
        </p:nvSpPr>
        <p:spPr bwMode="auto">
          <a:xfrm>
            <a:off x="10934700" y="40963850"/>
            <a:ext cx="10134600"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ctr" defTabSz="4352925">
              <a:defRPr sz="6600"/>
            </a:lvl1pPr>
          </a:lstStyle>
          <a:p>
            <a:pPr>
              <a:defRPr/>
            </a:pPr>
            <a:endParaRPr lang="en-AU" altLang="de-DE"/>
          </a:p>
        </p:txBody>
      </p:sp>
      <p:sp>
        <p:nvSpPr>
          <p:cNvPr id="1030" name="Rectangle 6">
            <a:extLst>
              <a:ext uri="{FF2B5EF4-FFF2-40B4-BE49-F238E27FC236}">
                <a16:creationId xmlns:a16="http://schemas.microsoft.com/office/drawing/2014/main" id="{9741FB0A-EC31-93F0-9B9A-BFCD888E40A3}"/>
              </a:ext>
            </a:extLst>
          </p:cNvPr>
          <p:cNvSpPr>
            <a:spLocks noGrp="1" noChangeArrowheads="1"/>
          </p:cNvSpPr>
          <p:nvPr>
            <p:ph type="sldNum" sz="quarter" idx="4"/>
          </p:nvPr>
        </p:nvSpPr>
        <p:spPr bwMode="auto">
          <a:xfrm>
            <a:off x="22934613" y="40963850"/>
            <a:ext cx="6670675"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r" defTabSz="4352925">
              <a:defRPr sz="6600"/>
            </a:lvl1pPr>
          </a:lstStyle>
          <a:p>
            <a:pPr>
              <a:defRPr/>
            </a:pPr>
            <a:fld id="{76DA0B2F-4824-4C4E-8411-AD4559AF2D45}" type="slidenum">
              <a:rPr lang="en-AU" altLang="de-DE"/>
              <a:pPr>
                <a:defRPr/>
              </a:pPr>
              <a:t>‹#›</a:t>
            </a:fld>
            <a:endParaRPr lang="en-AU"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52925" rtl="0" eaLnBrk="0" fontAlgn="base" hangingPunct="0">
        <a:spcBef>
          <a:spcPct val="0"/>
        </a:spcBef>
        <a:spcAft>
          <a:spcPct val="0"/>
        </a:spcAft>
        <a:defRPr sz="21000" kern="1200">
          <a:solidFill>
            <a:schemeClr val="tx2"/>
          </a:solidFill>
          <a:latin typeface="+mj-lt"/>
          <a:ea typeface="+mj-ea"/>
          <a:cs typeface="+mj-cs"/>
        </a:defRPr>
      </a:lvl1pPr>
      <a:lvl2pPr algn="ctr" defTabSz="4352925" rtl="0" eaLnBrk="0" fontAlgn="base" hangingPunct="0">
        <a:spcBef>
          <a:spcPct val="0"/>
        </a:spcBef>
        <a:spcAft>
          <a:spcPct val="0"/>
        </a:spcAft>
        <a:defRPr sz="21000">
          <a:solidFill>
            <a:schemeClr val="tx2"/>
          </a:solidFill>
          <a:latin typeface="Times New Roman" panose="02020603050405020304" pitchFamily="18" charset="0"/>
        </a:defRPr>
      </a:lvl2pPr>
      <a:lvl3pPr algn="ctr" defTabSz="4352925" rtl="0" eaLnBrk="0" fontAlgn="base" hangingPunct="0">
        <a:spcBef>
          <a:spcPct val="0"/>
        </a:spcBef>
        <a:spcAft>
          <a:spcPct val="0"/>
        </a:spcAft>
        <a:defRPr sz="21000">
          <a:solidFill>
            <a:schemeClr val="tx2"/>
          </a:solidFill>
          <a:latin typeface="Times New Roman" panose="02020603050405020304" pitchFamily="18" charset="0"/>
        </a:defRPr>
      </a:lvl3pPr>
      <a:lvl4pPr algn="ctr" defTabSz="4352925" rtl="0" eaLnBrk="0" fontAlgn="base" hangingPunct="0">
        <a:spcBef>
          <a:spcPct val="0"/>
        </a:spcBef>
        <a:spcAft>
          <a:spcPct val="0"/>
        </a:spcAft>
        <a:defRPr sz="21000">
          <a:solidFill>
            <a:schemeClr val="tx2"/>
          </a:solidFill>
          <a:latin typeface="Times New Roman" panose="02020603050405020304" pitchFamily="18" charset="0"/>
        </a:defRPr>
      </a:lvl4pPr>
      <a:lvl5pPr algn="ctr" defTabSz="4352925" rtl="0" eaLnBrk="0" fontAlgn="base" hangingPunct="0">
        <a:spcBef>
          <a:spcPct val="0"/>
        </a:spcBef>
        <a:spcAft>
          <a:spcPct val="0"/>
        </a:spcAft>
        <a:defRPr sz="21000">
          <a:solidFill>
            <a:schemeClr val="tx2"/>
          </a:solidFill>
          <a:latin typeface="Times New Roman" panose="02020603050405020304" pitchFamily="18" charset="0"/>
        </a:defRPr>
      </a:lvl5pPr>
      <a:lvl6pPr marL="457200" algn="ctr" defTabSz="4352925" rtl="0" eaLnBrk="0" fontAlgn="base" hangingPunct="0">
        <a:spcBef>
          <a:spcPct val="0"/>
        </a:spcBef>
        <a:spcAft>
          <a:spcPct val="0"/>
        </a:spcAft>
        <a:defRPr sz="21000">
          <a:solidFill>
            <a:schemeClr val="tx2"/>
          </a:solidFill>
          <a:latin typeface="Times New Roman" panose="02020603050405020304" pitchFamily="18" charset="0"/>
        </a:defRPr>
      </a:lvl6pPr>
      <a:lvl7pPr marL="914400" algn="ctr" defTabSz="4352925" rtl="0" eaLnBrk="0" fontAlgn="base" hangingPunct="0">
        <a:spcBef>
          <a:spcPct val="0"/>
        </a:spcBef>
        <a:spcAft>
          <a:spcPct val="0"/>
        </a:spcAft>
        <a:defRPr sz="21000">
          <a:solidFill>
            <a:schemeClr val="tx2"/>
          </a:solidFill>
          <a:latin typeface="Times New Roman" panose="02020603050405020304" pitchFamily="18" charset="0"/>
        </a:defRPr>
      </a:lvl7pPr>
      <a:lvl8pPr marL="1371600" algn="ctr" defTabSz="4352925" rtl="0" eaLnBrk="0" fontAlgn="base" hangingPunct="0">
        <a:spcBef>
          <a:spcPct val="0"/>
        </a:spcBef>
        <a:spcAft>
          <a:spcPct val="0"/>
        </a:spcAft>
        <a:defRPr sz="21000">
          <a:solidFill>
            <a:schemeClr val="tx2"/>
          </a:solidFill>
          <a:latin typeface="Times New Roman" panose="02020603050405020304" pitchFamily="18" charset="0"/>
        </a:defRPr>
      </a:lvl8pPr>
      <a:lvl9pPr marL="1828800" algn="ctr" defTabSz="4352925" rtl="0" eaLnBrk="0" fontAlgn="base" hangingPunct="0">
        <a:spcBef>
          <a:spcPct val="0"/>
        </a:spcBef>
        <a:spcAft>
          <a:spcPct val="0"/>
        </a:spcAft>
        <a:defRPr sz="21000">
          <a:solidFill>
            <a:schemeClr val="tx2"/>
          </a:solidFill>
          <a:latin typeface="Times New Roman" panose="02020603050405020304" pitchFamily="18" charset="0"/>
        </a:defRPr>
      </a:lvl9pPr>
    </p:titleStyle>
    <p:bodyStyle>
      <a:lvl1pPr marL="1630363" indent="-1630363" algn="l" defTabSz="4352925" rtl="0" eaLnBrk="0" fontAlgn="base" hangingPunct="0">
        <a:spcBef>
          <a:spcPct val="20000"/>
        </a:spcBef>
        <a:spcAft>
          <a:spcPct val="0"/>
        </a:spcAft>
        <a:buChar char="•"/>
        <a:defRPr sz="15300" kern="1200">
          <a:solidFill>
            <a:schemeClr val="tx1"/>
          </a:solidFill>
          <a:latin typeface="+mn-lt"/>
          <a:ea typeface="+mn-ea"/>
          <a:cs typeface="+mn-cs"/>
        </a:defRPr>
      </a:lvl1pPr>
      <a:lvl2pPr marL="3536950" indent="-1360488" algn="l" defTabSz="4352925" rtl="0" eaLnBrk="0" fontAlgn="base" hangingPunct="0">
        <a:spcBef>
          <a:spcPct val="20000"/>
        </a:spcBef>
        <a:spcAft>
          <a:spcPct val="0"/>
        </a:spcAft>
        <a:buChar char="–"/>
        <a:defRPr sz="13400" kern="1200">
          <a:solidFill>
            <a:schemeClr val="tx1"/>
          </a:solidFill>
          <a:latin typeface="+mn-lt"/>
          <a:ea typeface="+mn-ea"/>
          <a:cs typeface="+mn-cs"/>
        </a:defRPr>
      </a:lvl2pPr>
      <a:lvl3pPr marL="5441950" indent="-1089025" algn="l" defTabSz="4352925" rtl="0" eaLnBrk="0" fontAlgn="base" hangingPunct="0">
        <a:spcBef>
          <a:spcPct val="20000"/>
        </a:spcBef>
        <a:spcAft>
          <a:spcPct val="0"/>
        </a:spcAft>
        <a:buChar char="•"/>
        <a:defRPr sz="11500" kern="1200">
          <a:solidFill>
            <a:schemeClr val="tx1"/>
          </a:solidFill>
          <a:latin typeface="+mn-lt"/>
          <a:ea typeface="+mn-ea"/>
          <a:cs typeface="+mn-cs"/>
        </a:defRPr>
      </a:lvl3pPr>
      <a:lvl4pPr marL="7618413" indent="-1087438" algn="l" defTabSz="4352925" rtl="0" eaLnBrk="0" fontAlgn="base" hangingPunct="0">
        <a:spcBef>
          <a:spcPct val="20000"/>
        </a:spcBef>
        <a:spcAft>
          <a:spcPct val="0"/>
        </a:spcAft>
        <a:buChar char="–"/>
        <a:defRPr sz="9500" kern="1200">
          <a:solidFill>
            <a:schemeClr val="tx1"/>
          </a:solidFill>
          <a:latin typeface="+mn-lt"/>
          <a:ea typeface="+mn-ea"/>
          <a:cs typeface="+mn-cs"/>
        </a:defRPr>
      </a:lvl4pPr>
      <a:lvl5pPr marL="9794875" indent="-1089025" algn="l" defTabSz="4352925" rtl="0" eaLnBrk="0" fontAlgn="base" hangingPunct="0">
        <a:spcBef>
          <a:spcPct val="20000"/>
        </a:spcBef>
        <a:spcAft>
          <a:spcPct val="0"/>
        </a:spcAft>
        <a:buChar char="»"/>
        <a:defRPr sz="9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a:extLst>
              <a:ext uri="{FF2B5EF4-FFF2-40B4-BE49-F238E27FC236}">
                <a16:creationId xmlns:a16="http://schemas.microsoft.com/office/drawing/2014/main" id="{77589853-211C-2C81-9C38-01F1D88D8328}"/>
              </a:ext>
            </a:extLst>
          </p:cNvPr>
          <p:cNvSpPr/>
          <p:nvPr/>
        </p:nvSpPr>
        <p:spPr bwMode="auto">
          <a:xfrm>
            <a:off x="0" y="0"/>
            <a:ext cx="32004000" cy="5723472"/>
          </a:xfrm>
          <a:prstGeom prst="rect">
            <a:avLst/>
          </a:prstGeom>
          <a:solidFill>
            <a:schemeClr val="bg2">
              <a:lumMod val="50000"/>
            </a:schemeClr>
          </a:solidFill>
          <a:ln>
            <a:noFill/>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a:ln>
                <a:noFill/>
              </a:ln>
              <a:solidFill>
                <a:schemeClr val="tx1"/>
              </a:solidFill>
              <a:effectLst/>
              <a:latin typeface="Times New Roman" panose="02020603050405020304" pitchFamily="18" charset="0"/>
            </a:endParaRPr>
          </a:p>
        </p:txBody>
      </p:sp>
      <p:sp>
        <p:nvSpPr>
          <p:cNvPr id="2050" name="Rectangle 5">
            <a:extLst>
              <a:ext uri="{FF2B5EF4-FFF2-40B4-BE49-F238E27FC236}">
                <a16:creationId xmlns:a16="http://schemas.microsoft.com/office/drawing/2014/main" id="{C9BCACF7-3EBF-ECA0-A364-23D62BE2A988}"/>
              </a:ext>
            </a:extLst>
          </p:cNvPr>
          <p:cNvSpPr>
            <a:spLocks noChangeArrowheads="1"/>
          </p:cNvSpPr>
          <p:nvPr/>
        </p:nvSpPr>
        <p:spPr bwMode="auto">
          <a:xfrm>
            <a:off x="457200" y="5791200"/>
            <a:ext cx="9872663" cy="38404800"/>
          </a:xfrm>
          <a:prstGeom prst="rect">
            <a:avLst/>
          </a:prstGeom>
          <a:solidFill>
            <a:schemeClr val="bg1">
              <a:alpha val="50195"/>
            </a:schemeClr>
          </a:solidFill>
          <a:ln>
            <a:noFill/>
          </a:ln>
          <a:effec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endParaRPr lang="en-US" altLang="de-DE" sz="2500"/>
          </a:p>
        </p:txBody>
      </p:sp>
      <p:sp>
        <p:nvSpPr>
          <p:cNvPr id="2051" name="Rectangle 6">
            <a:extLst>
              <a:ext uri="{FF2B5EF4-FFF2-40B4-BE49-F238E27FC236}">
                <a16:creationId xmlns:a16="http://schemas.microsoft.com/office/drawing/2014/main" id="{E27D64CE-2594-55BF-4D50-1E6861A05DDC}"/>
              </a:ext>
            </a:extLst>
          </p:cNvPr>
          <p:cNvSpPr>
            <a:spLocks noChangeArrowheads="1"/>
          </p:cNvSpPr>
          <p:nvPr/>
        </p:nvSpPr>
        <p:spPr bwMode="auto">
          <a:xfrm>
            <a:off x="10896600" y="5791200"/>
            <a:ext cx="9871075" cy="38404800"/>
          </a:xfrm>
          <a:prstGeom prst="rect">
            <a:avLst/>
          </a:prstGeom>
          <a:noFill/>
          <a:ln>
            <a:noFill/>
          </a:ln>
          <a:effec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endParaRPr lang="en-US" altLang="de-DE" sz="2500" dirty="0"/>
          </a:p>
        </p:txBody>
      </p:sp>
      <p:sp>
        <p:nvSpPr>
          <p:cNvPr id="2052" name="Rectangle 7">
            <a:extLst>
              <a:ext uri="{FF2B5EF4-FFF2-40B4-BE49-F238E27FC236}">
                <a16:creationId xmlns:a16="http://schemas.microsoft.com/office/drawing/2014/main" id="{16CAF716-3B88-702E-530A-25150DE93A43}"/>
              </a:ext>
            </a:extLst>
          </p:cNvPr>
          <p:cNvSpPr>
            <a:spLocks noChangeArrowheads="1"/>
          </p:cNvSpPr>
          <p:nvPr/>
        </p:nvSpPr>
        <p:spPr bwMode="auto">
          <a:xfrm>
            <a:off x="21259800" y="5791200"/>
            <a:ext cx="9874250" cy="38404800"/>
          </a:xfrm>
          <a:prstGeom prst="rect">
            <a:avLst/>
          </a:prstGeom>
          <a:noFill/>
          <a:ln>
            <a:noFill/>
          </a:ln>
          <a:effec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endParaRPr lang="en-US" altLang="de-DE" sz="2500"/>
          </a:p>
        </p:txBody>
      </p:sp>
      <p:sp>
        <p:nvSpPr>
          <p:cNvPr id="2053" name="Rectangle 10">
            <a:extLst>
              <a:ext uri="{FF2B5EF4-FFF2-40B4-BE49-F238E27FC236}">
                <a16:creationId xmlns:a16="http://schemas.microsoft.com/office/drawing/2014/main" id="{6AAC6C54-43E5-8F08-77E0-B9903B720670}"/>
              </a:ext>
            </a:extLst>
          </p:cNvPr>
          <p:cNvSpPr>
            <a:spLocks noChangeArrowheads="1"/>
          </p:cNvSpPr>
          <p:nvPr/>
        </p:nvSpPr>
        <p:spPr bwMode="auto">
          <a:xfrm>
            <a:off x="866775" y="98150"/>
            <a:ext cx="32004000" cy="6043613"/>
          </a:xfrm>
          <a:prstGeom prst="rect">
            <a:avLst/>
          </a:prstGeom>
          <a:noFill/>
          <a:ln>
            <a:noFill/>
          </a:ln>
          <a:effectLst/>
          <a:extLst>
            <a:ext uri="{909E8E84-426E-40DD-AFC4-6F175D3DCCD1}">
              <a14:hiddenFill xmlns:a14="http://schemas.microsoft.com/office/drawing/2010/main">
                <a:solidFill>
                  <a:srgbClr val="00FF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marL="457200" indent="-457200" defTabSz="952500">
              <a:spcBef>
                <a:spcPct val="20000"/>
              </a:spcBef>
              <a:buChar char="•"/>
              <a:defRPr sz="15300">
                <a:solidFill>
                  <a:schemeClr val="tx1"/>
                </a:solidFill>
                <a:latin typeface="Times New Roman" panose="02020603050405020304" pitchFamily="18" charset="0"/>
              </a:defRPr>
            </a:lvl1pPr>
            <a:lvl2pPr marL="933450" indent="-457200" defTabSz="952500">
              <a:spcBef>
                <a:spcPct val="20000"/>
              </a:spcBef>
              <a:buChar char="–"/>
              <a:defRPr sz="13400">
                <a:solidFill>
                  <a:schemeClr val="tx1"/>
                </a:solidFill>
                <a:latin typeface="Times New Roman" panose="02020603050405020304" pitchFamily="18" charset="0"/>
              </a:defRPr>
            </a:lvl2pPr>
            <a:lvl3pPr marL="1409700" indent="-457200" defTabSz="952500">
              <a:spcBef>
                <a:spcPct val="20000"/>
              </a:spcBef>
              <a:buChar char="•"/>
              <a:defRPr sz="11500">
                <a:solidFill>
                  <a:schemeClr val="tx1"/>
                </a:solidFill>
                <a:latin typeface="Times New Roman" panose="02020603050405020304" pitchFamily="18" charset="0"/>
              </a:defRPr>
            </a:lvl3pPr>
            <a:lvl4pPr marL="1885950" indent="-457200" defTabSz="952500">
              <a:spcBef>
                <a:spcPct val="20000"/>
              </a:spcBef>
              <a:buChar char="–"/>
              <a:defRPr sz="9500">
                <a:solidFill>
                  <a:schemeClr val="tx1"/>
                </a:solidFill>
                <a:latin typeface="Times New Roman" panose="02020603050405020304" pitchFamily="18" charset="0"/>
              </a:defRPr>
            </a:lvl4pPr>
            <a:lvl5pPr marL="2362200" indent="-457200" defTabSz="952500">
              <a:spcBef>
                <a:spcPct val="20000"/>
              </a:spcBef>
              <a:buChar char="»"/>
              <a:defRPr sz="9500">
                <a:solidFill>
                  <a:schemeClr val="tx1"/>
                </a:solidFill>
                <a:latin typeface="Times New Roman" panose="02020603050405020304" pitchFamily="18" charset="0"/>
              </a:defRPr>
            </a:lvl5pPr>
            <a:lvl6pPr marL="28194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32766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7338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41910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6000" b="1" dirty="0">
                <a:solidFill>
                  <a:schemeClr val="bg1"/>
                </a:solidFill>
                <a:latin typeface="Book Antiqua" panose="02040602050305030304" pitchFamily="18" charset="0"/>
                <a:ea typeface="Verdana" panose="020B0604030504040204" pitchFamily="34" charset="0"/>
              </a:rPr>
              <a:t>INVESTIGATION OF THE AERODYNAMIC CHARACTERISTICS IN </a:t>
            </a:r>
          </a:p>
          <a:p>
            <a:pPr algn="ctr">
              <a:spcBef>
                <a:spcPct val="0"/>
              </a:spcBef>
              <a:buFontTx/>
              <a:buNone/>
            </a:pPr>
            <a:r>
              <a:rPr lang="en-US" altLang="de-DE" sz="6000" b="1" dirty="0">
                <a:solidFill>
                  <a:schemeClr val="bg1"/>
                </a:solidFill>
                <a:latin typeface="Book Antiqua" panose="02040602050305030304" pitchFamily="18" charset="0"/>
                <a:ea typeface="Verdana" panose="020B0604030504040204" pitchFamily="34" charset="0"/>
              </a:rPr>
              <a:t>TWIN-ROTOR CAROUSEL WIND TURBINES.</a:t>
            </a:r>
            <a:r>
              <a:rPr lang="es-CL" altLang="de-DE" sz="6000" b="1" dirty="0">
                <a:solidFill>
                  <a:schemeClr val="bg1"/>
                </a:solidFill>
                <a:latin typeface="Book Antiqua" panose="02040602050305030304" pitchFamily="18" charset="0"/>
                <a:ea typeface="Verdana" panose="020B0604030504040204" pitchFamily="34" charset="0"/>
              </a:rPr>
              <a:t>   </a:t>
            </a:r>
          </a:p>
          <a:p>
            <a:pPr marL="228600" algn="ctr">
              <a:spcAft>
                <a:spcPts val="600"/>
              </a:spcAft>
              <a:buNone/>
            </a:pPr>
            <a:r>
              <a:rPr lang="ru-RU" sz="4000" dirty="0" err="1">
                <a:solidFill>
                  <a:schemeClr val="bg1"/>
                </a:solidFill>
                <a:effectLst/>
                <a:latin typeface="Book Antiqua" panose="02040602050305030304" pitchFamily="18" charset="0"/>
                <a:ea typeface="Verdana" panose="020B0604030504040204" pitchFamily="34" charset="0"/>
              </a:rPr>
              <a:t>Zh</a:t>
            </a:r>
            <a:r>
              <a:rPr lang="en-US" sz="4000" dirty="0">
                <a:solidFill>
                  <a:schemeClr val="bg1"/>
                </a:solidFill>
                <a:effectLst/>
                <a:latin typeface="Book Antiqua" panose="02040602050305030304" pitchFamily="18" charset="0"/>
                <a:ea typeface="Verdana" panose="020B0604030504040204" pitchFamily="34" charset="0"/>
              </a:rPr>
              <a:t>. </a:t>
            </a:r>
            <a:r>
              <a:rPr lang="ru-RU" sz="4000" dirty="0">
                <a:solidFill>
                  <a:schemeClr val="bg1"/>
                </a:solidFill>
                <a:effectLst/>
                <a:latin typeface="Book Antiqua" panose="02040602050305030304" pitchFamily="18" charset="0"/>
                <a:ea typeface="Verdana" panose="020B0604030504040204" pitchFamily="34" charset="0"/>
              </a:rPr>
              <a:t>Baizhuma</a:t>
            </a:r>
            <a:r>
              <a:rPr lang="ru-RU" sz="4000" baseline="30000" dirty="0">
                <a:solidFill>
                  <a:schemeClr val="bg1"/>
                </a:solidFill>
                <a:effectLst/>
                <a:latin typeface="Book Antiqua" panose="02040602050305030304" pitchFamily="18" charset="0"/>
                <a:ea typeface="Verdana" panose="020B0604030504040204" pitchFamily="34" charset="0"/>
              </a:rPr>
              <a:t>1</a:t>
            </a:r>
            <a:r>
              <a:rPr lang="ru-RU" sz="4000" dirty="0">
                <a:solidFill>
                  <a:schemeClr val="bg1"/>
                </a:solidFill>
                <a:effectLst/>
                <a:latin typeface="Book Antiqua" panose="02040602050305030304" pitchFamily="18" charset="0"/>
                <a:ea typeface="Verdana" panose="020B0604030504040204" pitchFamily="34" charset="0"/>
              </a:rPr>
              <a:t>, R</a:t>
            </a:r>
            <a:r>
              <a:rPr lang="en-US" sz="4000" dirty="0">
                <a:solidFill>
                  <a:schemeClr val="bg1"/>
                </a:solidFill>
                <a:effectLst/>
                <a:latin typeface="Book Antiqua" panose="02040602050305030304" pitchFamily="18" charset="0"/>
                <a:ea typeface="Verdana" panose="020B0604030504040204" pitchFamily="34" charset="0"/>
              </a:rPr>
              <a:t>. </a:t>
            </a:r>
            <a:r>
              <a:rPr lang="ru-RU" sz="4000" dirty="0">
                <a:solidFill>
                  <a:schemeClr val="bg1"/>
                </a:solidFill>
                <a:effectLst/>
                <a:latin typeface="Book Antiqua" panose="02040602050305030304" pitchFamily="18" charset="0"/>
                <a:ea typeface="Verdana" panose="020B0604030504040204" pitchFamily="34" charset="0"/>
              </a:rPr>
              <a:t>Manatbayev</a:t>
            </a:r>
            <a:r>
              <a:rPr lang="ru-RU" sz="4000" baseline="30000" dirty="0">
                <a:solidFill>
                  <a:schemeClr val="bg1"/>
                </a:solidFill>
                <a:effectLst/>
                <a:latin typeface="Book Antiqua" panose="02040602050305030304" pitchFamily="18" charset="0"/>
                <a:ea typeface="Verdana" panose="020B0604030504040204" pitchFamily="34" charset="0"/>
              </a:rPr>
              <a:t>1</a:t>
            </a:r>
            <a:r>
              <a:rPr lang="ru-RU" sz="4000" dirty="0">
                <a:solidFill>
                  <a:schemeClr val="bg1"/>
                </a:solidFill>
                <a:effectLst/>
                <a:latin typeface="Book Antiqua" panose="02040602050305030304" pitchFamily="18" charset="0"/>
                <a:ea typeface="Verdana" panose="020B0604030504040204" pitchFamily="34" charset="0"/>
              </a:rPr>
              <a:t>, M</a:t>
            </a:r>
            <a:r>
              <a:rPr lang="en-US" sz="4000" dirty="0">
                <a:solidFill>
                  <a:schemeClr val="bg1"/>
                </a:solidFill>
                <a:effectLst/>
                <a:latin typeface="Book Antiqua" panose="02040602050305030304" pitchFamily="18" charset="0"/>
                <a:ea typeface="Verdana" panose="020B0604030504040204" pitchFamily="34" charset="0"/>
              </a:rPr>
              <a:t>. </a:t>
            </a:r>
            <a:r>
              <a:rPr lang="en-US" sz="4000" dirty="0" err="1">
                <a:solidFill>
                  <a:schemeClr val="bg1"/>
                </a:solidFill>
                <a:effectLst/>
                <a:latin typeface="Book Antiqua" panose="02040602050305030304" pitchFamily="18" charset="0"/>
                <a:ea typeface="Verdana" panose="020B0604030504040204" pitchFamily="34" charset="0"/>
              </a:rPr>
              <a:t>Isatayev</a:t>
            </a:r>
            <a:r>
              <a:rPr lang="ru-RU" sz="4000" baseline="30000" dirty="0">
                <a:solidFill>
                  <a:schemeClr val="bg1"/>
                </a:solidFill>
                <a:effectLst/>
                <a:latin typeface="Book Antiqua" panose="02040602050305030304" pitchFamily="18" charset="0"/>
                <a:ea typeface="Verdana" panose="020B0604030504040204" pitchFamily="34" charset="0"/>
              </a:rPr>
              <a:t>1</a:t>
            </a:r>
            <a:r>
              <a:rPr lang="ru-RU" sz="4000" dirty="0">
                <a:solidFill>
                  <a:schemeClr val="bg1"/>
                </a:solidFill>
                <a:effectLst/>
                <a:latin typeface="Book Antiqua" panose="02040602050305030304" pitchFamily="18" charset="0"/>
                <a:ea typeface="Verdana" panose="020B0604030504040204" pitchFamily="34" charset="0"/>
              </a:rPr>
              <a:t>, </a:t>
            </a:r>
            <a:r>
              <a:rPr lang="en-US" sz="4000" dirty="0">
                <a:solidFill>
                  <a:schemeClr val="bg1"/>
                </a:solidFill>
                <a:effectLst/>
                <a:latin typeface="Book Antiqua" panose="02040602050305030304" pitchFamily="18" charset="0"/>
                <a:ea typeface="Verdana" panose="020B0604030504040204" pitchFamily="34" charset="0"/>
              </a:rPr>
              <a:t>N. </a:t>
            </a:r>
            <a:r>
              <a:rPr lang="en-US" sz="4000" dirty="0" err="1">
                <a:solidFill>
                  <a:schemeClr val="bg1"/>
                </a:solidFill>
                <a:effectLst/>
                <a:latin typeface="Book Antiqua" panose="02040602050305030304" pitchFamily="18" charset="0"/>
                <a:ea typeface="Verdana" panose="020B0604030504040204" pitchFamily="34" charset="0"/>
              </a:rPr>
              <a:t>Kalasov</a:t>
            </a:r>
            <a:r>
              <a:rPr lang="ru-RU" sz="4000" baseline="30000" dirty="0">
                <a:solidFill>
                  <a:schemeClr val="bg1"/>
                </a:solidFill>
                <a:effectLst/>
                <a:latin typeface="Book Antiqua" panose="02040602050305030304" pitchFamily="18" charset="0"/>
                <a:ea typeface="Verdana" panose="020B0604030504040204" pitchFamily="34" charset="0"/>
              </a:rPr>
              <a:t>1</a:t>
            </a:r>
            <a:r>
              <a:rPr lang="ru-RU" sz="4000" dirty="0">
                <a:solidFill>
                  <a:schemeClr val="bg1"/>
                </a:solidFill>
                <a:effectLst/>
                <a:latin typeface="Book Antiqua" panose="02040602050305030304" pitchFamily="18" charset="0"/>
                <a:ea typeface="Verdana" panose="020B0604030504040204" pitchFamily="34" charset="0"/>
              </a:rPr>
              <a:t>, </a:t>
            </a:r>
            <a:r>
              <a:rPr lang="en-US" sz="4000" dirty="0">
                <a:solidFill>
                  <a:schemeClr val="bg1"/>
                </a:solidFill>
                <a:effectLst/>
                <a:latin typeface="Book Antiqua" panose="02040602050305030304" pitchFamily="18" charset="0"/>
                <a:ea typeface="Verdana" panose="020B0604030504040204" pitchFamily="34" charset="0"/>
              </a:rPr>
              <a:t>A</a:t>
            </a:r>
            <a:r>
              <a:rPr lang="ru-RU" sz="4000" dirty="0">
                <a:solidFill>
                  <a:schemeClr val="bg1"/>
                </a:solidFill>
                <a:effectLst/>
                <a:latin typeface="Book Antiqua" panose="02040602050305030304" pitchFamily="18" charset="0"/>
                <a:ea typeface="Verdana" panose="020B0604030504040204" pitchFamily="34" charset="0"/>
              </a:rPr>
              <a:t>. Kelimkhanov</a:t>
            </a:r>
            <a:r>
              <a:rPr lang="ru-RU" sz="4000" baseline="30000" dirty="0">
                <a:solidFill>
                  <a:schemeClr val="bg1"/>
                </a:solidFill>
                <a:effectLst/>
                <a:latin typeface="Book Antiqua" panose="02040602050305030304" pitchFamily="18" charset="0"/>
                <a:ea typeface="Verdana" panose="020B0604030504040204" pitchFamily="34" charset="0"/>
              </a:rPr>
              <a:t>1</a:t>
            </a:r>
            <a:r>
              <a:rPr lang="en-US" sz="4000" baseline="30000" dirty="0">
                <a:solidFill>
                  <a:schemeClr val="bg1"/>
                </a:solidFill>
                <a:effectLst/>
                <a:latin typeface="Book Antiqua" panose="02040602050305030304" pitchFamily="18" charset="0"/>
                <a:ea typeface="Verdana" panose="020B0604030504040204" pitchFamily="34" charset="0"/>
              </a:rPr>
              <a:t>*</a:t>
            </a:r>
            <a:endParaRPr lang="ru-RU" sz="4000" dirty="0">
              <a:solidFill>
                <a:schemeClr val="bg1"/>
              </a:solidFill>
              <a:effectLst/>
              <a:latin typeface="Book Antiqua" panose="02040602050305030304" pitchFamily="18" charset="0"/>
              <a:ea typeface="Verdana" panose="020B0604030504040204" pitchFamily="34" charset="0"/>
            </a:endParaRPr>
          </a:p>
          <a:p>
            <a:pPr algn="ctr"/>
            <a:r>
              <a:rPr lang="en-GB" sz="3600" i="1" baseline="30000" dirty="0">
                <a:solidFill>
                  <a:schemeClr val="bg1"/>
                </a:solidFill>
                <a:effectLst/>
                <a:latin typeface="Book Antiqua" panose="02040602050305030304" pitchFamily="18" charset="0"/>
                <a:ea typeface="Verdana" panose="020B0604030504040204" pitchFamily="34" charset="0"/>
              </a:rPr>
              <a:t>1</a:t>
            </a:r>
            <a:r>
              <a:rPr lang="en-GB" sz="3600" i="1" dirty="0">
                <a:solidFill>
                  <a:schemeClr val="bg1"/>
                </a:solidFill>
                <a:effectLst/>
                <a:latin typeface="Book Antiqua" panose="02040602050305030304" pitchFamily="18" charset="0"/>
                <a:ea typeface="Verdana" panose="020B0604030504040204" pitchFamily="34" charset="0"/>
              </a:rPr>
              <a:t>Al-Farabi Kazakh National University, Faculty of Physics and Technology, 71 Al-Farabi Avenue, 050040 Almaty, Kazakhstan.</a:t>
            </a:r>
            <a:endParaRPr lang="en-US" altLang="de-DE" sz="3600" i="1" dirty="0">
              <a:solidFill>
                <a:schemeClr val="bg1"/>
              </a:solidFill>
              <a:latin typeface="Book Antiqua" panose="02040602050305030304" pitchFamily="18" charset="0"/>
              <a:ea typeface="Verdana" panose="020B0604030504040204" pitchFamily="34" charset="0"/>
            </a:endParaRPr>
          </a:p>
        </p:txBody>
      </p:sp>
      <p:sp>
        <p:nvSpPr>
          <p:cNvPr id="2054" name="Rectangle 14">
            <a:extLst>
              <a:ext uri="{FF2B5EF4-FFF2-40B4-BE49-F238E27FC236}">
                <a16:creationId xmlns:a16="http://schemas.microsoft.com/office/drawing/2014/main" id="{6C2B11B5-0F27-3E3F-4D3D-1850F13E37F4}"/>
              </a:ext>
            </a:extLst>
          </p:cNvPr>
          <p:cNvSpPr>
            <a:spLocks noChangeArrowheads="1"/>
          </p:cNvSpPr>
          <p:nvPr/>
        </p:nvSpPr>
        <p:spPr bwMode="auto">
          <a:xfrm>
            <a:off x="531812" y="5950975"/>
            <a:ext cx="9872663" cy="1581150"/>
          </a:xfrm>
          <a:prstGeom prst="rect">
            <a:avLst/>
          </a:prstGeom>
          <a:solidFill>
            <a:schemeClr val="bg2">
              <a:lumMod val="50000"/>
            </a:schemeClr>
          </a:solidFill>
          <a:ln>
            <a:noFill/>
          </a:ln>
          <a:effec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400" b="1" dirty="0">
                <a:solidFill>
                  <a:schemeClr val="bg1"/>
                </a:solidFill>
                <a:latin typeface="Book Antiqua" panose="02040602050305030304" pitchFamily="18" charset="0"/>
              </a:rPr>
              <a:t>Introduction</a:t>
            </a:r>
            <a:endParaRPr lang="en-AU" altLang="de-DE" sz="5400" dirty="0">
              <a:solidFill>
                <a:schemeClr val="bg1"/>
              </a:solidFill>
              <a:latin typeface="Book Antiqua" panose="02040602050305030304" pitchFamily="18" charset="0"/>
            </a:endParaRPr>
          </a:p>
        </p:txBody>
      </p:sp>
      <p:sp>
        <p:nvSpPr>
          <p:cNvPr id="2056" name="Text Box 25">
            <a:extLst>
              <a:ext uri="{FF2B5EF4-FFF2-40B4-BE49-F238E27FC236}">
                <a16:creationId xmlns:a16="http://schemas.microsoft.com/office/drawing/2014/main" id="{48532351-3D75-59CC-66F8-4C8277340785}"/>
              </a:ext>
            </a:extLst>
          </p:cNvPr>
          <p:cNvSpPr txBox="1">
            <a:spLocks noChangeArrowheads="1"/>
          </p:cNvSpPr>
          <p:nvPr/>
        </p:nvSpPr>
        <p:spPr bwMode="auto">
          <a:xfrm>
            <a:off x="10893425" y="10863263"/>
            <a:ext cx="9874250" cy="13030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spcBef>
                <a:spcPct val="0"/>
              </a:spcBef>
              <a:buFontTx/>
              <a:buNone/>
            </a:pPr>
            <a:r>
              <a:rPr lang="en-US" altLang="de-DE" sz="3300" dirty="0">
                <a:latin typeface="Book Antiqua" panose="02040602050305030304" pitchFamily="18" charset="0"/>
              </a:rPr>
              <a:t>numerical simulation using Ansys Fluent software. The modelling was performed in a two-dimensional configuration, which allowed for a reduction in computational load while ensuring result accuracy.</a:t>
            </a:r>
          </a:p>
          <a:p>
            <a:pPr indent="118745">
              <a:spcBef>
                <a:spcPts val="600"/>
              </a:spcBef>
              <a:buNone/>
              <a:tabLst>
                <a:tab pos="288290" algn="l"/>
                <a:tab pos="540385" algn="l"/>
                <a:tab pos="828040" algn="l"/>
                <a:tab pos="1151890" algn="l"/>
              </a:tabLst>
            </a:pPr>
            <a:r>
              <a:rPr lang="en-GB" sz="3300" dirty="0">
                <a:solidFill>
                  <a:srgbClr val="000000"/>
                </a:solidFill>
                <a:effectLst/>
                <a:latin typeface="Book Antiqua" panose="02040602050305030304" pitchFamily="18" charset="0"/>
                <a:ea typeface="Times New Roman" panose="02020603050405020304" pitchFamily="18" charset="0"/>
              </a:rPr>
              <a:t>The turbine geometry was created according to the following parameters as listed in Table 1.  </a:t>
            </a:r>
            <a:endParaRPr lang="ru-RU" sz="3300" dirty="0">
              <a:effectLst/>
              <a:latin typeface="Book Antiqua" panose="02040602050305030304" pitchFamily="18" charset="0"/>
              <a:ea typeface="Times New Roman" panose="02020603050405020304" pitchFamily="18" charset="0"/>
            </a:endParaRPr>
          </a:p>
          <a:p>
            <a:pPr indent="118745" algn="just">
              <a:spcBef>
                <a:spcPts val="600"/>
              </a:spcBef>
              <a:buNone/>
              <a:tabLst>
                <a:tab pos="288290" algn="l"/>
                <a:tab pos="540385" algn="l"/>
                <a:tab pos="828040" algn="l"/>
                <a:tab pos="1151890" algn="l"/>
              </a:tabLst>
            </a:pPr>
            <a:r>
              <a:rPr lang="en-GB" sz="3300" b="1" dirty="0">
                <a:solidFill>
                  <a:srgbClr val="000000"/>
                </a:solidFill>
                <a:effectLst/>
                <a:latin typeface="Book Antiqua" panose="02040602050305030304" pitchFamily="18" charset="0"/>
                <a:ea typeface="Times New Roman" panose="02020603050405020304" pitchFamily="18" charset="0"/>
              </a:rPr>
              <a:t>Table 1. Main parameters of the numerical experiment</a:t>
            </a:r>
            <a:r>
              <a:rPr lang="en-US" sz="3300" b="1" dirty="0">
                <a:effectLst/>
                <a:latin typeface="Book Antiqua" panose="02040602050305030304" pitchFamily="18" charset="0"/>
                <a:ea typeface="Times New Roman" panose="02020603050405020304" pitchFamily="18" charset="0"/>
              </a:rPr>
              <a:t>:</a:t>
            </a:r>
            <a:endParaRPr lang="en-GB" sz="3300" b="1" dirty="0">
              <a:latin typeface="Book Antiqua" panose="02040602050305030304" pitchFamily="18" charset="0"/>
              <a:ea typeface="Times New Roman" panose="02020603050405020304" pitchFamily="18" charset="0"/>
            </a:endParaRPr>
          </a:p>
          <a:p>
            <a:pPr indent="118745" algn="just">
              <a:spcBef>
                <a:spcPts val="600"/>
              </a:spcBef>
              <a:buNone/>
              <a:tabLst>
                <a:tab pos="288290" algn="l"/>
                <a:tab pos="540385" algn="l"/>
                <a:tab pos="828040" algn="l"/>
                <a:tab pos="1151890" algn="l"/>
              </a:tabLst>
            </a:pPr>
            <a:r>
              <a:rPr lang="en-GB" sz="3300" dirty="0">
                <a:latin typeface="Book Antiqua" panose="02040602050305030304" pitchFamily="18" charset="0"/>
                <a:ea typeface="Times New Roman" panose="02020603050405020304" pitchFamily="18" charset="0"/>
              </a:rPr>
              <a:t>    -</a:t>
            </a:r>
            <a:r>
              <a:rPr lang="en-GB" sz="3300" dirty="0">
                <a:effectLst/>
                <a:latin typeface="Book Antiqua" panose="02040602050305030304" pitchFamily="18" charset="0"/>
                <a:ea typeface="Times New Roman" panose="02020603050405020304" pitchFamily="18" charset="0"/>
              </a:rPr>
              <a:t>--------------------------------------------------------------</a:t>
            </a:r>
            <a:endParaRPr lang="ru-RU" sz="3300" dirty="0">
              <a:effectLst/>
              <a:latin typeface="Book Antiqua" panose="02040602050305030304" pitchFamily="18" charset="0"/>
              <a:ea typeface="Times New Roman" panose="02020603050405020304" pitchFamily="18" charset="0"/>
            </a:endParaRPr>
          </a:p>
          <a:p>
            <a:pPr indent="457200">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Wind speed                                              Value                                                      </a:t>
            </a:r>
            <a:endParaRPr lang="ru-RU" sz="3300" dirty="0">
              <a:effectLst/>
              <a:latin typeface="Book Antiqua" panose="02040602050305030304" pitchFamily="18" charset="0"/>
              <a:ea typeface="Times New Roman" panose="02020603050405020304" pitchFamily="18" charset="0"/>
            </a:endParaRPr>
          </a:p>
          <a:p>
            <a:pPr indent="457200">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a:t>
            </a:r>
            <a:endParaRPr lang="ru-RU" sz="33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Wind speed                                             10 m/s</a:t>
            </a:r>
            <a:endParaRPr lang="ru-RU" sz="33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Chord length (</a:t>
            </a:r>
            <a:r>
              <a:rPr lang="ru-RU" sz="3300" dirty="0">
                <a:effectLst/>
                <a:latin typeface="Book Antiqua" panose="02040602050305030304" pitchFamily="18" charset="0"/>
                <a:ea typeface="Times New Roman" panose="02020603050405020304" pitchFamily="18" charset="0"/>
              </a:rPr>
              <a:t>с</a:t>
            </a:r>
            <a:r>
              <a:rPr lang="en-US" sz="3300" dirty="0">
                <a:effectLst/>
                <a:latin typeface="Book Antiqua" panose="02040602050305030304" pitchFamily="18" charset="0"/>
                <a:ea typeface="Times New Roman" panose="02020603050405020304" pitchFamily="18" charset="0"/>
              </a:rPr>
              <a:t>)                                      0.25 m</a:t>
            </a:r>
            <a:endParaRPr lang="ru-RU" sz="33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Diameter                                                  2.0 m</a:t>
            </a:r>
            <a:endParaRPr lang="ru-RU" sz="33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Blade profile                                      NACA 0021</a:t>
            </a:r>
            <a:endParaRPr lang="ru-RU" sz="33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Number of blades                                     4</a:t>
            </a:r>
            <a:endParaRPr lang="ru-RU" sz="33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Rotor diameter (D)                                 1.0 m</a:t>
            </a:r>
            <a:endParaRPr lang="ru-RU" sz="33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Ratio of two diameters (D/D1)     0.5, 0.75, 1.00                                        </a:t>
            </a:r>
            <a:endParaRPr lang="ru-RU" sz="33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Tip speed ratio 	                          2.5, 3, 3.5, 4, 4.5</a:t>
            </a:r>
            <a:endParaRPr lang="en-GB" sz="3300" dirty="0">
              <a:latin typeface="Book Antiqua" panose="02040602050305030304" pitchFamily="18" charset="0"/>
              <a:ea typeface="Times New Roman" panose="02020603050405020304" pitchFamily="18" charset="0"/>
            </a:endParaRPr>
          </a:p>
          <a:p>
            <a:pPr indent="457200">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After the </a:t>
            </a:r>
            <a:r>
              <a:rPr lang="en-GB" sz="3300" dirty="0">
                <a:solidFill>
                  <a:srgbClr val="000000"/>
                </a:solidFill>
                <a:effectLst/>
                <a:latin typeface="Book Antiqua" panose="02040602050305030304" pitchFamily="18" charset="0"/>
                <a:ea typeface="Times New Roman" panose="02020603050405020304" pitchFamily="18" charset="0"/>
              </a:rPr>
              <a:t>turbine geometry</a:t>
            </a:r>
            <a:r>
              <a:rPr lang="en-GB" sz="3300" dirty="0">
                <a:effectLst/>
                <a:latin typeface="Book Antiqua" panose="02040602050305030304" pitchFamily="18" charset="0"/>
                <a:ea typeface="Times New Roman" panose="02020603050405020304" pitchFamily="18" charset="0"/>
              </a:rPr>
              <a:t> </a:t>
            </a:r>
            <a:r>
              <a:rPr lang="en-US" sz="3300" dirty="0">
                <a:effectLst/>
                <a:latin typeface="Book Antiqua" panose="02040602050305030304" pitchFamily="18" charset="0"/>
                <a:ea typeface="Times New Roman" panose="02020603050405020304" pitchFamily="18" charset="0"/>
              </a:rPr>
              <a:t>is determined, the next task is to design the ratio of diameters, or finalize the combination of rotor diameters, as listed in Table 2.</a:t>
            </a:r>
            <a:endParaRPr lang="ru-RU" sz="3300" dirty="0">
              <a:effectLst/>
              <a:latin typeface="Book Antiqua" panose="02040602050305030304" pitchFamily="18" charset="0"/>
              <a:ea typeface="Times New Roman" panose="02020603050405020304" pitchFamily="18" charset="0"/>
            </a:endParaRPr>
          </a:p>
          <a:p>
            <a:pPr indent="118745" algn="just">
              <a:spcBef>
                <a:spcPts val="600"/>
              </a:spcBef>
              <a:buNone/>
              <a:tabLst>
                <a:tab pos="288290" algn="l"/>
                <a:tab pos="540385" algn="l"/>
                <a:tab pos="828040" algn="l"/>
                <a:tab pos="1151890" algn="l"/>
              </a:tabLst>
            </a:pPr>
            <a:r>
              <a:rPr lang="en-GB" sz="3300" b="1" dirty="0">
                <a:solidFill>
                  <a:srgbClr val="000000"/>
                </a:solidFill>
                <a:effectLst/>
                <a:latin typeface="Book Antiqua" panose="02040602050305030304" pitchFamily="18" charset="0"/>
                <a:ea typeface="Times New Roman" panose="02020603050405020304" pitchFamily="18" charset="0"/>
              </a:rPr>
              <a:t>Table </a:t>
            </a:r>
            <a:r>
              <a:rPr lang="en-US" sz="3300" b="1" dirty="0">
                <a:solidFill>
                  <a:srgbClr val="000000"/>
                </a:solidFill>
                <a:effectLst/>
                <a:latin typeface="Book Antiqua" panose="02040602050305030304" pitchFamily="18" charset="0"/>
                <a:ea typeface="Times New Roman" panose="02020603050405020304" pitchFamily="18" charset="0"/>
              </a:rPr>
              <a:t>2</a:t>
            </a:r>
            <a:r>
              <a:rPr lang="en-GB" sz="3300" b="1" dirty="0">
                <a:solidFill>
                  <a:srgbClr val="000000"/>
                </a:solidFill>
                <a:effectLst/>
                <a:latin typeface="Book Antiqua" panose="02040602050305030304" pitchFamily="18" charset="0"/>
                <a:ea typeface="Times New Roman" panose="02020603050405020304" pitchFamily="18" charset="0"/>
              </a:rPr>
              <a:t>. Parameter combinations of the </a:t>
            </a:r>
            <a:r>
              <a:rPr lang="en-US" sz="3300" b="1" dirty="0">
                <a:solidFill>
                  <a:srgbClr val="000000"/>
                </a:solidFill>
                <a:effectLst/>
                <a:latin typeface="Book Antiqua" panose="02040602050305030304" pitchFamily="18" charset="0"/>
                <a:ea typeface="Times New Roman" panose="02020603050405020304" pitchFamily="18" charset="0"/>
              </a:rPr>
              <a:t>D</a:t>
            </a:r>
            <a:r>
              <a:rPr lang="en-US" sz="3300" b="1" dirty="0">
                <a:effectLst/>
                <a:latin typeface="Book Antiqua" panose="02040602050305030304" pitchFamily="18" charset="0"/>
                <a:ea typeface="Times New Roman" panose="02020603050405020304" pitchFamily="18" charset="0"/>
              </a:rPr>
              <a:t>/D1:</a:t>
            </a:r>
            <a:endParaRPr lang="ru-RU" sz="18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GB" sz="3300" dirty="0">
                <a:effectLst/>
                <a:latin typeface="Book Antiqua" panose="02040602050305030304" pitchFamily="18" charset="0"/>
                <a:ea typeface="Times New Roman" panose="02020603050405020304" pitchFamily="18" charset="0"/>
              </a:rPr>
              <a:t>----------------------------------------------------------------</a:t>
            </a:r>
            <a:endParaRPr lang="ru-RU" sz="3300" dirty="0">
              <a:effectLst/>
              <a:latin typeface="Book Antiqua" panose="02040602050305030304" pitchFamily="18" charset="0"/>
              <a:ea typeface="Times New Roman" panose="02020603050405020304" pitchFamily="18" charset="0"/>
            </a:endParaRPr>
          </a:p>
          <a:p>
            <a:pPr indent="457200">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Rotor diameter      Rotor diameter              Value                                                      </a:t>
            </a:r>
            <a:endParaRPr lang="ru-RU" sz="3300" dirty="0">
              <a:effectLst/>
              <a:latin typeface="Book Antiqua" panose="02040602050305030304" pitchFamily="18" charset="0"/>
              <a:ea typeface="Times New Roman" panose="02020603050405020304" pitchFamily="18" charset="0"/>
            </a:endParaRPr>
          </a:p>
          <a:p>
            <a:pPr indent="457200">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a:t>
            </a:r>
            <a:endParaRPr lang="ru-RU" sz="33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1.00                              0.50                          0.5</a:t>
            </a:r>
            <a:endParaRPr lang="ru-RU" sz="33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1.00                              0.75                          0.75</a:t>
            </a:r>
            <a:endParaRPr lang="ru-RU" sz="3300" dirty="0">
              <a:effectLst/>
              <a:latin typeface="Book Antiqua" panose="02040602050305030304" pitchFamily="18" charset="0"/>
              <a:ea typeface="Times New Roman" panose="02020603050405020304" pitchFamily="18" charset="0"/>
            </a:endParaRPr>
          </a:p>
          <a:p>
            <a:pPr indent="457200" algn="just">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1.00                              1.00                          1</a:t>
            </a:r>
          </a:p>
          <a:p>
            <a:pPr>
              <a:buNone/>
              <a:tabLst>
                <a:tab pos="288290" algn="l"/>
                <a:tab pos="540385" algn="l"/>
                <a:tab pos="828040" algn="l"/>
                <a:tab pos="1151890" algn="l"/>
              </a:tabLst>
            </a:pPr>
            <a:r>
              <a:rPr lang="en-US" sz="3300" dirty="0">
                <a:effectLst/>
                <a:latin typeface="Book Antiqua" panose="02040602050305030304" pitchFamily="18" charset="0"/>
                <a:ea typeface="Times New Roman" panose="02020603050405020304" pitchFamily="18" charset="0"/>
              </a:rPr>
              <a:t>Three different diameter ratios are selected, ranging from 0.5 to 1.0. All these values are considered practically applicable for twin rotor wind turbines. Once the diameter of the outer rotor (e.g. 1 m) is fixed, the diameter of the inner rotor is determined according to the selected ratio (e.g. 0.5 × 1 m, 0.75 × 1 m, 1.0 × 1 m). This approach ensures that the design is compatible with a variety of real-world use cases.</a:t>
            </a:r>
          </a:p>
          <a:p>
            <a:pPr algn="just">
              <a:spcBef>
                <a:spcPct val="0"/>
              </a:spcBef>
              <a:buFontTx/>
              <a:buNone/>
            </a:pPr>
            <a:endParaRPr lang="en-US" altLang="de-DE" sz="3300" dirty="0">
              <a:latin typeface="Book Antiqua" panose="02040602050305030304" pitchFamily="18" charset="0"/>
            </a:endParaRPr>
          </a:p>
        </p:txBody>
      </p:sp>
      <p:sp>
        <p:nvSpPr>
          <p:cNvPr id="2057" name="Text Box 69">
            <a:extLst>
              <a:ext uri="{FF2B5EF4-FFF2-40B4-BE49-F238E27FC236}">
                <a16:creationId xmlns:a16="http://schemas.microsoft.com/office/drawing/2014/main" id="{E666E465-54F1-5EDD-DA06-7A72212FCDEE}"/>
              </a:ext>
            </a:extLst>
          </p:cNvPr>
          <p:cNvSpPr txBox="1">
            <a:spLocks noChangeArrowheads="1"/>
          </p:cNvSpPr>
          <p:nvPr/>
        </p:nvSpPr>
        <p:spPr bwMode="auto">
          <a:xfrm>
            <a:off x="457199" y="18156237"/>
            <a:ext cx="9872663" cy="1579563"/>
          </a:xfrm>
          <a:prstGeom prst="rect">
            <a:avLst/>
          </a:prstGeom>
          <a:solidFill>
            <a:schemeClr val="bg2">
              <a:lumMod val="50000"/>
            </a:schemeClr>
          </a:solidFill>
          <a:ln>
            <a:noFill/>
          </a:ln>
          <a:effec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5400" b="1" dirty="0">
                <a:solidFill>
                  <a:schemeClr val="bg1"/>
                </a:solidFill>
                <a:latin typeface="Book Antiqua" panose="02040602050305030304" pitchFamily="18" charset="0"/>
                <a:cs typeface="Times New Roman" panose="02020603050405020304" pitchFamily="18" charset="0"/>
              </a:rPr>
              <a:t>Design methodology</a:t>
            </a:r>
            <a:endParaRPr lang="en-AU" altLang="de-DE" sz="5400" b="1" dirty="0">
              <a:solidFill>
                <a:schemeClr val="bg1"/>
              </a:solidFill>
              <a:latin typeface="Book Antiqua" panose="02040602050305030304" pitchFamily="18" charset="0"/>
            </a:endParaRPr>
          </a:p>
        </p:txBody>
      </p:sp>
      <p:sp>
        <p:nvSpPr>
          <p:cNvPr id="2058" name="Text Box 70">
            <a:extLst>
              <a:ext uri="{FF2B5EF4-FFF2-40B4-BE49-F238E27FC236}">
                <a16:creationId xmlns:a16="http://schemas.microsoft.com/office/drawing/2014/main" id="{4B42320A-F070-E4D0-585C-7D1591D17960}"/>
              </a:ext>
            </a:extLst>
          </p:cNvPr>
          <p:cNvSpPr txBox="1">
            <a:spLocks noChangeArrowheads="1"/>
          </p:cNvSpPr>
          <p:nvPr/>
        </p:nvSpPr>
        <p:spPr bwMode="auto">
          <a:xfrm>
            <a:off x="360363" y="29838650"/>
            <a:ext cx="9871075" cy="534988"/>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50000"/>
              </a:spcBef>
            </a:pPr>
            <a:endParaRPr lang="en-US" altLang="de-DE" sz="3300"/>
          </a:p>
        </p:txBody>
      </p:sp>
      <p:sp>
        <p:nvSpPr>
          <p:cNvPr id="2059" name="Text Box 77">
            <a:extLst>
              <a:ext uri="{FF2B5EF4-FFF2-40B4-BE49-F238E27FC236}">
                <a16:creationId xmlns:a16="http://schemas.microsoft.com/office/drawing/2014/main" id="{86C4D4A8-4146-0EE0-D95D-18E90A033F27}"/>
              </a:ext>
            </a:extLst>
          </p:cNvPr>
          <p:cNvSpPr txBox="1">
            <a:spLocks noChangeArrowheads="1"/>
          </p:cNvSpPr>
          <p:nvPr/>
        </p:nvSpPr>
        <p:spPr bwMode="auto">
          <a:xfrm>
            <a:off x="21482050" y="23080663"/>
            <a:ext cx="9869488" cy="474980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50000"/>
              </a:spcBef>
            </a:pPr>
            <a:endParaRPr lang="en-US" altLang="de-DE" sz="3300"/>
          </a:p>
        </p:txBody>
      </p:sp>
      <p:sp>
        <p:nvSpPr>
          <p:cNvPr id="2064" name="Rectangle 141">
            <a:extLst>
              <a:ext uri="{FF2B5EF4-FFF2-40B4-BE49-F238E27FC236}">
                <a16:creationId xmlns:a16="http://schemas.microsoft.com/office/drawing/2014/main" id="{E1CEFE80-6FF2-5347-75B7-1A1B986DDD62}"/>
              </a:ext>
            </a:extLst>
          </p:cNvPr>
          <p:cNvSpPr>
            <a:spLocks noChangeArrowheads="1"/>
          </p:cNvSpPr>
          <p:nvPr/>
        </p:nvSpPr>
        <p:spPr bwMode="auto">
          <a:xfrm>
            <a:off x="16002000" y="21944013"/>
            <a:ext cx="32004000" cy="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de-DE" altLang="de-DE"/>
          </a:p>
        </p:txBody>
      </p:sp>
      <p:sp>
        <p:nvSpPr>
          <p:cNvPr id="2066" name="Rectangle 154">
            <a:extLst>
              <a:ext uri="{FF2B5EF4-FFF2-40B4-BE49-F238E27FC236}">
                <a16:creationId xmlns:a16="http://schemas.microsoft.com/office/drawing/2014/main" id="{6ADD7724-55D6-8484-36CA-67B189F988FE}"/>
              </a:ext>
            </a:extLst>
          </p:cNvPr>
          <p:cNvSpPr>
            <a:spLocks noChangeArrowheads="1"/>
          </p:cNvSpPr>
          <p:nvPr/>
        </p:nvSpPr>
        <p:spPr bwMode="auto">
          <a:xfrm>
            <a:off x="21355050" y="36835557"/>
            <a:ext cx="9871075" cy="1579563"/>
          </a:xfrm>
          <a:prstGeom prst="rect">
            <a:avLst/>
          </a:prstGeom>
          <a:solidFill>
            <a:schemeClr val="bg2">
              <a:lumMod val="50000"/>
            </a:schemeClr>
          </a:solidFill>
          <a:ln>
            <a:noFill/>
          </a:ln>
          <a:effec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5400" b="1" dirty="0">
                <a:solidFill>
                  <a:schemeClr val="bg1"/>
                </a:solidFill>
                <a:latin typeface="Book Antiqua" panose="02040602050305030304" pitchFamily="18" charset="0"/>
                <a:cs typeface="Times New Roman" panose="02020603050405020304" pitchFamily="18" charset="0"/>
              </a:rPr>
              <a:t>References</a:t>
            </a:r>
            <a:r>
              <a:rPr lang="es-ES" altLang="de-DE" sz="5400" b="1" dirty="0">
                <a:solidFill>
                  <a:schemeClr val="bg1"/>
                </a:solidFill>
                <a:latin typeface="Book Antiqua" panose="02040602050305030304" pitchFamily="18" charset="0"/>
              </a:rPr>
              <a:t> </a:t>
            </a:r>
            <a:endParaRPr lang="en-AU" altLang="de-DE" sz="5400" b="1" dirty="0">
              <a:solidFill>
                <a:schemeClr val="bg1"/>
              </a:solidFill>
              <a:latin typeface="Book Antiqua" panose="02040602050305030304" pitchFamily="18" charset="0"/>
            </a:endParaRPr>
          </a:p>
        </p:txBody>
      </p:sp>
      <p:sp>
        <p:nvSpPr>
          <p:cNvPr id="2067" name="Text Box 155">
            <a:extLst>
              <a:ext uri="{FF2B5EF4-FFF2-40B4-BE49-F238E27FC236}">
                <a16:creationId xmlns:a16="http://schemas.microsoft.com/office/drawing/2014/main" id="{CADB0005-3D4D-78E2-5516-9443AB7717B5}"/>
              </a:ext>
            </a:extLst>
          </p:cNvPr>
          <p:cNvSpPr txBox="1">
            <a:spLocks noChangeArrowheads="1"/>
          </p:cNvSpPr>
          <p:nvPr/>
        </p:nvSpPr>
        <p:spPr bwMode="auto">
          <a:xfrm>
            <a:off x="21513005" y="6126910"/>
            <a:ext cx="9586913" cy="15454313"/>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indent="273050" defTabSz="952500">
              <a:spcBef>
                <a:spcPct val="20000"/>
              </a:spcBef>
              <a:buChar char="•"/>
              <a:defRPr sz="15300">
                <a:solidFill>
                  <a:schemeClr val="tx1"/>
                </a:solidFill>
                <a:latin typeface="Times New Roman" panose="02020603050405020304" pitchFamily="18" charset="0"/>
              </a:defRPr>
            </a:lvl1pPr>
            <a:lvl2pPr marL="682625"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spcAft>
                <a:spcPct val="40000"/>
              </a:spcAft>
            </a:pPr>
            <a:endParaRPr lang="en-US" altLang="de-DE" sz="3300"/>
          </a:p>
        </p:txBody>
      </p:sp>
      <p:sp>
        <p:nvSpPr>
          <p:cNvPr id="2069" name="Text Box 159">
            <a:extLst>
              <a:ext uri="{FF2B5EF4-FFF2-40B4-BE49-F238E27FC236}">
                <a16:creationId xmlns:a16="http://schemas.microsoft.com/office/drawing/2014/main" id="{0357C9E7-61C1-0891-1816-C73381E67B90}"/>
              </a:ext>
            </a:extLst>
          </p:cNvPr>
          <p:cNvSpPr txBox="1">
            <a:spLocks noChangeArrowheads="1"/>
          </p:cNvSpPr>
          <p:nvPr/>
        </p:nvSpPr>
        <p:spPr bwMode="auto">
          <a:xfrm>
            <a:off x="492125" y="7577791"/>
            <a:ext cx="9753600" cy="1143499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spcBef>
                <a:spcPct val="0"/>
              </a:spcBef>
              <a:buFontTx/>
              <a:buNone/>
            </a:pPr>
            <a:r>
              <a:rPr lang="en-GB" altLang="de-DE" sz="3300" dirty="0">
                <a:latin typeface="Book Antiqua" panose="02040602050305030304" pitchFamily="18" charset="0"/>
              </a:rPr>
              <a:t>   Th</a:t>
            </a:r>
            <a:r>
              <a:rPr lang="en-US" altLang="de-DE" sz="3300" dirty="0">
                <a:latin typeface="Book Antiqua" panose="02040602050305030304" pitchFamily="18" charset="0"/>
              </a:rPr>
              <a:t>e growing demand for renewable energy sources has stimulated the development of new wind turbine designs. One such innovative area is the development of vertical-axis wind turbines (VAWT) [1]. Unlike traditional horizontal-axis wind turbines, vertical-axis wind turbines have several significant advantages such as independence from wind direction, simpler design and efficient operation even in turbulent wind flow conditions. [2].</a:t>
            </a:r>
            <a:endParaRPr lang="en-GB" altLang="de-DE" sz="3300" dirty="0">
              <a:latin typeface="Book Antiqua" panose="02040602050305030304" pitchFamily="18" charset="0"/>
            </a:endParaRPr>
          </a:p>
          <a:p>
            <a:pPr>
              <a:spcBef>
                <a:spcPct val="0"/>
              </a:spcBef>
              <a:buFontTx/>
              <a:buNone/>
            </a:pPr>
            <a:r>
              <a:rPr lang="en-GB" altLang="de-DE" sz="3300" dirty="0">
                <a:latin typeface="Book Antiqua" panose="02040602050305030304" pitchFamily="18" charset="0"/>
              </a:rPr>
              <a:t>   </a:t>
            </a:r>
            <a:r>
              <a:rPr lang="en-US" altLang="de-DE" sz="3300" dirty="0">
                <a:latin typeface="Book Antiqua" panose="02040602050305030304" pitchFamily="18" charset="0"/>
              </a:rPr>
              <a:t>The use of double rotor designs, where two rotors rotate in the same direction, is considered to be a promising direction, which allows increasing the power factor [3].</a:t>
            </a:r>
          </a:p>
          <a:p>
            <a:pPr>
              <a:spcBef>
                <a:spcPct val="0"/>
              </a:spcBef>
              <a:buFontTx/>
              <a:buNone/>
            </a:pPr>
            <a:r>
              <a:rPr lang="en-US" altLang="de-DE" sz="3300" dirty="0">
                <a:latin typeface="Book Antiqua" panose="02040602050305030304" pitchFamily="18" charset="0"/>
              </a:rPr>
              <a:t>In this paper, the aerodynamic performance of a double rotor carousel wind turbine is investigated based on numerical simulation. The main objective is to determine the dependence of chord length, rotor diameter and rotor spacing on the power factor and overall plant efficiency.</a:t>
            </a:r>
          </a:p>
          <a:p>
            <a:pPr>
              <a:spcBef>
                <a:spcPct val="0"/>
              </a:spcBef>
              <a:buFontTx/>
              <a:buNone/>
            </a:pPr>
            <a:endParaRPr lang="en-US" altLang="de-DE" sz="3300" dirty="0">
              <a:latin typeface="Book Antiqua" panose="02040602050305030304" pitchFamily="18" charset="0"/>
              <a:cs typeface="Times New Roman" panose="02020603050405020304" pitchFamily="18" charset="0"/>
            </a:endParaRPr>
          </a:p>
          <a:p>
            <a:pPr>
              <a:spcBef>
                <a:spcPct val="0"/>
              </a:spcBef>
              <a:buFontTx/>
              <a:buNone/>
            </a:pPr>
            <a:endParaRPr lang="en-US" altLang="de-DE" sz="3300" dirty="0">
              <a:latin typeface="Book Antiqua" panose="02040602050305030304" pitchFamily="18" charset="0"/>
              <a:cs typeface="Times New Roman" panose="02020603050405020304" pitchFamily="18" charset="0"/>
            </a:endParaRPr>
          </a:p>
        </p:txBody>
      </p:sp>
      <p:sp>
        <p:nvSpPr>
          <p:cNvPr id="2070" name="Text Box 161">
            <a:extLst>
              <a:ext uri="{FF2B5EF4-FFF2-40B4-BE49-F238E27FC236}">
                <a16:creationId xmlns:a16="http://schemas.microsoft.com/office/drawing/2014/main" id="{D43FB008-2856-22D7-C693-37CF4B29A077}"/>
              </a:ext>
            </a:extLst>
          </p:cNvPr>
          <p:cNvSpPr txBox="1">
            <a:spLocks noChangeArrowheads="1"/>
          </p:cNvSpPr>
          <p:nvPr/>
        </p:nvSpPr>
        <p:spPr bwMode="auto">
          <a:xfrm>
            <a:off x="21336000" y="5791200"/>
            <a:ext cx="9801225" cy="13944600"/>
          </a:xfrm>
          <a:prstGeom prst="rect">
            <a:avLst/>
          </a:prstGeom>
          <a:noFill/>
          <a:ln>
            <a:noFill/>
          </a:ln>
          <a:effec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171450" indent="511175"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endParaRPr lang="en-GB" altLang="de-DE" sz="3300" dirty="0"/>
          </a:p>
        </p:txBody>
      </p:sp>
      <p:sp>
        <p:nvSpPr>
          <p:cNvPr id="2071" name="Text Box 170">
            <a:extLst>
              <a:ext uri="{FF2B5EF4-FFF2-40B4-BE49-F238E27FC236}">
                <a16:creationId xmlns:a16="http://schemas.microsoft.com/office/drawing/2014/main" id="{7F726357-5EF3-006E-1242-2DDD549D2DAD}"/>
              </a:ext>
            </a:extLst>
          </p:cNvPr>
          <p:cNvSpPr txBox="1">
            <a:spLocks noChangeArrowheads="1"/>
          </p:cNvSpPr>
          <p:nvPr/>
        </p:nvSpPr>
        <p:spPr bwMode="auto">
          <a:xfrm>
            <a:off x="21412200" y="37138794"/>
            <a:ext cx="9906000" cy="6172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buNone/>
              <a:defRPr sz="2800" b="0">
                <a:latin typeface="Arial"/>
              </a:defRPr>
            </a:pPr>
            <a:r>
              <a:rPr lang="da-DK" sz="3300" dirty="0">
                <a:latin typeface="Book Antiqua" panose="02040602050305030304" pitchFamily="18" charset="0"/>
              </a:rPr>
              <a:t>[1] Shchur et al., Energies, 2023</a:t>
            </a:r>
            <a:br>
              <a:rPr lang="da-DK" sz="3300" dirty="0">
                <a:latin typeface="Book Antiqua" panose="02040602050305030304" pitchFamily="18" charset="0"/>
              </a:rPr>
            </a:br>
            <a:r>
              <a:rPr lang="da-DK" sz="3300" dirty="0">
                <a:latin typeface="Book Antiqua" panose="02040602050305030304" pitchFamily="18" charset="0"/>
              </a:rPr>
              <a:t>[2] Sheldahl &amp; Klimas, Sandia Labs</a:t>
            </a:r>
            <a:br>
              <a:rPr lang="da-DK" sz="3300" dirty="0">
                <a:latin typeface="Book Antiqua" panose="02040602050305030304" pitchFamily="18" charset="0"/>
              </a:rPr>
            </a:br>
            <a:r>
              <a:rPr lang="da-DK" sz="3300" dirty="0">
                <a:latin typeface="Book Antiqua" panose="02040602050305030304" pitchFamily="18" charset="0"/>
              </a:rPr>
              <a:t>[3] Tong et al., Energy, 2023</a:t>
            </a:r>
            <a:br>
              <a:rPr lang="da-DK" sz="3300" dirty="0">
                <a:latin typeface="Book Antiqua" panose="02040602050305030304" pitchFamily="18" charset="0"/>
              </a:rPr>
            </a:br>
            <a:r>
              <a:rPr lang="da-DK" sz="3300" dirty="0">
                <a:latin typeface="Book Antiqua" panose="02040602050305030304" pitchFamily="18" charset="0"/>
              </a:rPr>
              <a:t>[4] Hezaveh et al., Wind Energy, 2017</a:t>
            </a:r>
            <a:br>
              <a:rPr lang="da-DK" sz="3300" dirty="0">
                <a:latin typeface="Book Antiqua" panose="02040602050305030304" pitchFamily="18" charset="0"/>
              </a:rPr>
            </a:br>
            <a:r>
              <a:rPr lang="da-DK" sz="3300" dirty="0">
                <a:latin typeface="Book Antiqua" panose="02040602050305030304" pitchFamily="18" charset="0"/>
              </a:rPr>
              <a:t>[5] Rezaeiha et al., Renewable Energy, 2017</a:t>
            </a:r>
          </a:p>
          <a:p>
            <a:pPr>
              <a:buNone/>
              <a:defRPr sz="2800" b="0">
                <a:latin typeface="Arial"/>
              </a:defRPr>
            </a:pPr>
            <a:r>
              <a:rPr lang="da-DK" sz="3300" dirty="0">
                <a:latin typeface="Book Antiqua" panose="02040602050305030304" pitchFamily="18" charset="0"/>
              </a:rPr>
              <a:t>[6] Peng et al., Energy, 2017</a:t>
            </a:r>
          </a:p>
        </p:txBody>
      </p:sp>
      <p:sp>
        <p:nvSpPr>
          <p:cNvPr id="2072" name="Text Box 173">
            <a:extLst>
              <a:ext uri="{FF2B5EF4-FFF2-40B4-BE49-F238E27FC236}">
                <a16:creationId xmlns:a16="http://schemas.microsoft.com/office/drawing/2014/main" id="{88FD4644-49A6-0DF2-5A72-7F54ADB0DF30}"/>
              </a:ext>
            </a:extLst>
          </p:cNvPr>
          <p:cNvSpPr txBox="1">
            <a:spLocks noChangeArrowheads="1"/>
          </p:cNvSpPr>
          <p:nvPr/>
        </p:nvSpPr>
        <p:spPr bwMode="auto">
          <a:xfrm>
            <a:off x="451644" y="20512842"/>
            <a:ext cx="9723438" cy="1127760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341313"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spcBef>
                <a:spcPct val="0"/>
              </a:spcBef>
              <a:buFontTx/>
              <a:buNone/>
            </a:pPr>
            <a:r>
              <a:rPr lang="en-AU" altLang="de-DE" sz="3300" dirty="0">
                <a:latin typeface="Book Antiqua" panose="02040602050305030304" pitchFamily="18" charset="0"/>
                <a:cs typeface="Times New Roman" panose="02020603050405020304" pitchFamily="18" charset="0"/>
              </a:rPr>
              <a:t>   </a:t>
            </a:r>
            <a:r>
              <a:rPr lang="en-US" altLang="de-DE" sz="3300" dirty="0">
                <a:latin typeface="Book Antiqua" panose="02040602050305030304" pitchFamily="18" charset="0"/>
                <a:cs typeface="Times New Roman" panose="02020603050405020304" pitchFamily="18" charset="0"/>
              </a:rPr>
              <a:t>In a twin-rotor carousel wind turbine, two vertical rotors are arranged around a common axis of rotation. The rotation is carried out in the same direction. The outer rotor is blown by a relatively undisturbed flow, while the inner rotor is affected by a turbulent wake caused by the rotation of the outer rotor. </a:t>
            </a:r>
          </a:p>
          <a:p>
            <a:pPr lvl="2">
              <a:spcBef>
                <a:spcPct val="0"/>
              </a:spcBef>
              <a:buFontTx/>
              <a:buNone/>
            </a:pPr>
            <a:r>
              <a:rPr lang="en-US" altLang="de-DE" sz="3300" dirty="0">
                <a:latin typeface="Book Antiqua" panose="02040602050305030304" pitchFamily="18" charset="0"/>
                <a:cs typeface="Times New Roman" panose="02020603050405020304" pitchFamily="18" charset="0"/>
              </a:rPr>
              <a:t>The need to determine the optimal ratio of diameters, chord length and interval between the rotors is due to the desire to effectively utilize the positive effects of mutual streamline and avoid excessive turbulence amplification during the operation of the plant [4].</a:t>
            </a:r>
          </a:p>
          <a:p>
            <a:pPr lvl="2">
              <a:spcBef>
                <a:spcPct val="0"/>
              </a:spcBef>
              <a:buFontTx/>
              <a:buNone/>
            </a:pPr>
            <a:r>
              <a:rPr lang="en-US" altLang="de-DE" sz="3300" dirty="0">
                <a:latin typeface="Book Antiqua" panose="02040602050305030304" pitchFamily="18" charset="0"/>
                <a:cs typeface="Times New Roman" panose="02020603050405020304" pitchFamily="18" charset="0"/>
              </a:rPr>
              <a:t>The main design factors include:</a:t>
            </a:r>
          </a:p>
          <a:p>
            <a:pPr lvl="2">
              <a:spcBef>
                <a:spcPct val="0"/>
              </a:spcBef>
              <a:buFontTx/>
              <a:buNone/>
            </a:pPr>
            <a:r>
              <a:rPr lang="en-US" altLang="de-DE" sz="3300" dirty="0">
                <a:latin typeface="Book Antiqua" panose="02040602050305030304" pitchFamily="18" charset="0"/>
                <a:cs typeface="Times New Roman" panose="02020603050405020304" pitchFamily="18" charset="0"/>
              </a:rPr>
              <a:t>•	Profile of blades</a:t>
            </a:r>
          </a:p>
          <a:p>
            <a:pPr lvl="2">
              <a:spcBef>
                <a:spcPct val="0"/>
              </a:spcBef>
              <a:buFontTx/>
              <a:buNone/>
            </a:pPr>
            <a:r>
              <a:rPr lang="en-US" altLang="de-DE" sz="3300" dirty="0">
                <a:latin typeface="Book Antiqua" panose="02040602050305030304" pitchFamily="18" charset="0"/>
                <a:cs typeface="Times New Roman" panose="02020603050405020304" pitchFamily="18" charset="0"/>
              </a:rPr>
              <a:t>•	Number of blades</a:t>
            </a:r>
          </a:p>
          <a:p>
            <a:pPr lvl="2">
              <a:spcBef>
                <a:spcPct val="0"/>
              </a:spcBef>
              <a:buFontTx/>
              <a:buNone/>
            </a:pPr>
            <a:r>
              <a:rPr lang="en-US" altLang="de-DE" sz="3300" dirty="0">
                <a:latin typeface="Book Antiqua" panose="02040602050305030304" pitchFamily="18" charset="0"/>
                <a:cs typeface="Times New Roman" panose="02020603050405020304" pitchFamily="18" charset="0"/>
              </a:rPr>
              <a:t>•	Blade chord (c) and rotor diameter (D)</a:t>
            </a:r>
          </a:p>
          <a:p>
            <a:pPr lvl="2">
              <a:spcBef>
                <a:spcPct val="0"/>
              </a:spcBef>
              <a:buFontTx/>
              <a:buNone/>
            </a:pPr>
            <a:r>
              <a:rPr lang="en-US" altLang="de-DE" sz="3300" dirty="0">
                <a:latin typeface="Book Antiqua" panose="02040602050305030304" pitchFamily="18" charset="0"/>
                <a:cs typeface="Times New Roman" panose="02020603050405020304" pitchFamily="18" charset="0"/>
              </a:rPr>
              <a:t>•	Tip speed ratio (TSR)</a:t>
            </a:r>
          </a:p>
          <a:p>
            <a:pPr lvl="2">
              <a:spcBef>
                <a:spcPct val="0"/>
              </a:spcBef>
              <a:buFontTx/>
              <a:buNone/>
            </a:pPr>
            <a:r>
              <a:rPr lang="en-US" altLang="de-DE" sz="3300" dirty="0">
                <a:latin typeface="Book Antiqua" panose="02040602050305030304" pitchFamily="18" charset="0"/>
                <a:cs typeface="Times New Roman" panose="02020603050405020304" pitchFamily="18" charset="0"/>
              </a:rPr>
              <a:t>•	Ratio of diameters (D/D1) </a:t>
            </a:r>
          </a:p>
          <a:p>
            <a:pPr lvl="2">
              <a:spcBef>
                <a:spcPct val="0"/>
              </a:spcBef>
              <a:buFontTx/>
              <a:buNone/>
            </a:pPr>
            <a:r>
              <a:rPr lang="en-US" altLang="de-DE" sz="3300" dirty="0">
                <a:latin typeface="Book Antiqua" panose="02040602050305030304" pitchFamily="18" charset="0"/>
                <a:cs typeface="Times New Roman" panose="02020603050405020304" pitchFamily="18" charset="0"/>
              </a:rPr>
              <a:t>In a twin rotor carousel wind turbine design, both rotors are located on the same axis of rotation but have different distances from it (Fig. 1).</a:t>
            </a:r>
          </a:p>
          <a:p>
            <a:pPr lvl="2">
              <a:spcBef>
                <a:spcPct val="0"/>
              </a:spcBef>
              <a:buFontTx/>
              <a:buNone/>
            </a:pPr>
            <a:endParaRPr lang="en-US" altLang="de-DE" sz="3300" dirty="0">
              <a:latin typeface="Book Antiqua" panose="02040602050305030304" pitchFamily="18" charset="0"/>
              <a:cs typeface="Times New Roman" panose="02020603050405020304" pitchFamily="18" charset="0"/>
            </a:endParaRPr>
          </a:p>
          <a:p>
            <a:pPr lvl="2">
              <a:spcBef>
                <a:spcPct val="0"/>
              </a:spcBef>
              <a:buFontTx/>
              <a:buNone/>
            </a:pPr>
            <a:endParaRPr lang="en-AU" altLang="de-DE" sz="3300" dirty="0">
              <a:latin typeface="Book Antiqua" panose="02040602050305030304" pitchFamily="18" charset="0"/>
            </a:endParaRPr>
          </a:p>
        </p:txBody>
      </p:sp>
      <p:sp>
        <p:nvSpPr>
          <p:cNvPr id="2074" name="Rectangle 176">
            <a:extLst>
              <a:ext uri="{FF2B5EF4-FFF2-40B4-BE49-F238E27FC236}">
                <a16:creationId xmlns:a16="http://schemas.microsoft.com/office/drawing/2014/main" id="{1369C0DB-413D-EB20-FFC3-5D55DEEAEB42}"/>
              </a:ext>
            </a:extLst>
          </p:cNvPr>
          <p:cNvSpPr>
            <a:spLocks noChangeArrowheads="1"/>
          </p:cNvSpPr>
          <p:nvPr/>
        </p:nvSpPr>
        <p:spPr bwMode="auto">
          <a:xfrm>
            <a:off x="10893425" y="28422600"/>
            <a:ext cx="9677400" cy="1416050"/>
          </a:xfrm>
          <a:prstGeom prst="rect">
            <a:avLst/>
          </a:prstGeom>
          <a:solidFill>
            <a:schemeClr val="bg2">
              <a:lumMod val="50000"/>
            </a:schemeClr>
          </a:solidFill>
          <a:ln>
            <a:noFill/>
          </a:ln>
          <a:effec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400" b="1" dirty="0">
                <a:solidFill>
                  <a:schemeClr val="bg1"/>
                </a:solidFill>
              </a:rPr>
              <a:t>Results</a:t>
            </a:r>
          </a:p>
        </p:txBody>
      </p:sp>
      <p:sp>
        <p:nvSpPr>
          <p:cNvPr id="2084" name="Text Box 203">
            <a:extLst>
              <a:ext uri="{FF2B5EF4-FFF2-40B4-BE49-F238E27FC236}">
                <a16:creationId xmlns:a16="http://schemas.microsoft.com/office/drawing/2014/main" id="{2623E3C9-E903-0CF7-CB18-D5640AF61405}"/>
              </a:ext>
            </a:extLst>
          </p:cNvPr>
          <p:cNvSpPr txBox="1">
            <a:spLocks noChangeArrowheads="1"/>
          </p:cNvSpPr>
          <p:nvPr/>
        </p:nvSpPr>
        <p:spPr bwMode="auto">
          <a:xfrm>
            <a:off x="11046619" y="34974213"/>
            <a:ext cx="9677400" cy="480060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171450" indent="511175"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spcBef>
                <a:spcPct val="0"/>
              </a:spcBef>
              <a:buFontTx/>
              <a:buNone/>
            </a:pPr>
            <a:r>
              <a:rPr lang="en-US" altLang="de-DE" sz="3300" dirty="0">
                <a:latin typeface="Book Antiqua" panose="02040602050305030304" pitchFamily="18" charset="0"/>
              </a:rPr>
              <a:t>Figure 2 shows the curves of torque coefficient Cm as a function of tip speed ratio (TSR) as well as the azimuthal angle of the blade. The analysis confirms the following:</a:t>
            </a:r>
          </a:p>
          <a:p>
            <a:pPr>
              <a:spcBef>
                <a:spcPct val="0"/>
              </a:spcBef>
              <a:buFontTx/>
              <a:buNone/>
            </a:pPr>
            <a:r>
              <a:rPr lang="en-US" altLang="de-DE" sz="3300" dirty="0">
                <a:latin typeface="Book Antiqua" panose="02040602050305030304" pitchFamily="18" charset="0"/>
              </a:rPr>
              <a:t>1.	Small diameter ratios (e.g., 0.5) result in relatively low values over a large TSR interval because the inner rotor operates in the turbulent flow of the outer rotor.</a:t>
            </a:r>
          </a:p>
          <a:p>
            <a:pPr>
              <a:spcBef>
                <a:spcPct val="0"/>
              </a:spcBef>
              <a:buFontTx/>
              <a:buNone/>
            </a:pPr>
            <a:r>
              <a:rPr lang="en-US" altLang="de-DE" sz="3300" dirty="0">
                <a:latin typeface="Book Antiqua" panose="02040602050305030304" pitchFamily="18" charset="0"/>
              </a:rPr>
              <a:t>2.	Intermediate ratios (around 0.75) give a more balanced result: the inner rotor is large enough to generate a noticeable torque, while not being overpowered too much by the influence from the outer rotor.</a:t>
            </a:r>
          </a:p>
          <a:p>
            <a:pPr marL="514350" indent="-514350">
              <a:spcBef>
                <a:spcPct val="0"/>
              </a:spcBef>
              <a:buFontTx/>
              <a:buAutoNum type="arabicPeriod" startAt="3"/>
            </a:pPr>
            <a:r>
              <a:rPr lang="en-US" altLang="de-DE" sz="3300" dirty="0">
                <a:latin typeface="Book Antiqua" panose="02040602050305030304" pitchFamily="18" charset="0"/>
              </a:rPr>
              <a:t>Identical diameters (1.0) provide the highest peak of</a:t>
            </a:r>
          </a:p>
          <a:p>
            <a:pPr>
              <a:spcBef>
                <a:spcPct val="0"/>
              </a:spcBef>
              <a:buNone/>
            </a:pPr>
            <a:r>
              <a:rPr lang="en-US" altLang="de-DE" sz="3300" dirty="0">
                <a:latin typeface="Book Antiqua" panose="02040602050305030304" pitchFamily="18" charset="0"/>
              </a:rPr>
              <a:t>Cm, especially at TSRs in the range of 3.0-3.5. However, at higher TSRs, significant torque pulsation can occur due to the strong mutual influence of the flows around both rotors.</a:t>
            </a:r>
          </a:p>
          <a:p>
            <a:pPr>
              <a:spcBef>
                <a:spcPct val="0"/>
              </a:spcBef>
              <a:buNone/>
            </a:pPr>
            <a:r>
              <a:rPr lang="en-US" altLang="de-DE" sz="3300" dirty="0">
                <a:latin typeface="Book Antiqua" panose="02040602050305030304" pitchFamily="18" charset="0"/>
              </a:rPr>
              <a:t>In Figure 2, it can be traced how Cm varies from 0° to 360° azimuthal angle. The following features can be noted:</a:t>
            </a:r>
          </a:p>
          <a:p>
            <a:pPr marL="457200" indent="-457200">
              <a:spcBef>
                <a:spcPct val="0"/>
              </a:spcBef>
            </a:pPr>
            <a:r>
              <a:rPr lang="en-US" altLang="de-DE" sz="3300" dirty="0">
                <a:latin typeface="Book Antiqua" panose="02040602050305030304" pitchFamily="18" charset="0"/>
              </a:rPr>
              <a:t>The maximum positive values usually occur in the 90°-150° sector, where the blade is optimally oriented towards the flow.</a:t>
            </a:r>
          </a:p>
          <a:p>
            <a:pPr marL="457200" indent="-457200">
              <a:spcBef>
                <a:spcPct val="0"/>
              </a:spcBef>
            </a:pPr>
            <a:r>
              <a:rPr lang="en-US" altLang="de-DE" sz="3300" dirty="0">
                <a:latin typeface="Book Antiqua" panose="02040602050305030304" pitchFamily="18" charset="0"/>
              </a:rPr>
              <a:t>As the TSR increases, the peak torque increases, but the azimuth spread of Cm oscillation also increases.</a:t>
            </a:r>
          </a:p>
          <a:p>
            <a:pPr marL="514350" indent="-514350">
              <a:spcBef>
                <a:spcPct val="0"/>
              </a:spcBef>
              <a:buFontTx/>
              <a:buAutoNum type="arabicPeriod" startAt="3"/>
            </a:pPr>
            <a:endParaRPr lang="en-US" altLang="de-DE" sz="3300" dirty="0">
              <a:latin typeface="Book Antiqua" panose="02040602050305030304" pitchFamily="18" charset="0"/>
            </a:endParaRPr>
          </a:p>
        </p:txBody>
      </p:sp>
      <p:sp>
        <p:nvSpPr>
          <p:cNvPr id="4" name="Text Box 194">
            <a:extLst>
              <a:ext uri="{FF2B5EF4-FFF2-40B4-BE49-F238E27FC236}">
                <a16:creationId xmlns:a16="http://schemas.microsoft.com/office/drawing/2014/main" id="{7A47D896-443B-2701-E262-81B7C37AAB6E}"/>
              </a:ext>
            </a:extLst>
          </p:cNvPr>
          <p:cNvSpPr txBox="1">
            <a:spLocks noChangeArrowheads="1"/>
          </p:cNvSpPr>
          <p:nvPr/>
        </p:nvSpPr>
        <p:spPr bwMode="auto">
          <a:xfrm>
            <a:off x="304800" y="36945234"/>
            <a:ext cx="10017125" cy="86995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341313"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ctr">
              <a:spcBef>
                <a:spcPct val="0"/>
              </a:spcBef>
              <a:buFontTx/>
              <a:buNone/>
            </a:pPr>
            <a:r>
              <a:rPr lang="en-US" altLang="de-DE" sz="3300" b="1" dirty="0">
                <a:latin typeface="Book Antiqua" panose="02040602050305030304" pitchFamily="18" charset="0"/>
              </a:rPr>
              <a:t>Fig. 1.</a:t>
            </a:r>
            <a:r>
              <a:rPr lang="en-US" altLang="de-DE" sz="3300" dirty="0">
                <a:latin typeface="Book Antiqua" panose="02040602050305030304" pitchFamily="18" charset="0"/>
              </a:rPr>
              <a:t> Rotor placement</a:t>
            </a:r>
            <a:endParaRPr lang="en-US" altLang="de-DE" sz="3300" dirty="0">
              <a:latin typeface="Book Antiqua" panose="0204060205030503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CC7F6AE6-6AFD-A843-BDDF-78E5DF358B98}"/>
              </a:ext>
            </a:extLst>
          </p:cNvPr>
          <p:cNvPicPr>
            <a:picLocks noChangeAspect="1"/>
          </p:cNvPicPr>
          <p:nvPr/>
        </p:nvPicPr>
        <p:blipFill>
          <a:blip r:embed="rId2"/>
          <a:stretch>
            <a:fillRect/>
          </a:stretch>
        </p:blipFill>
        <p:spPr>
          <a:xfrm>
            <a:off x="481805" y="31490679"/>
            <a:ext cx="9628189" cy="5378088"/>
          </a:xfrm>
          <a:prstGeom prst="rect">
            <a:avLst/>
          </a:prstGeom>
        </p:spPr>
      </p:pic>
      <p:sp>
        <p:nvSpPr>
          <p:cNvPr id="6" name="Text Box 25">
            <a:extLst>
              <a:ext uri="{FF2B5EF4-FFF2-40B4-BE49-F238E27FC236}">
                <a16:creationId xmlns:a16="http://schemas.microsoft.com/office/drawing/2014/main" id="{292BDE36-80C2-D5EE-9E3E-A2B56E666AA6}"/>
              </a:ext>
            </a:extLst>
          </p:cNvPr>
          <p:cNvSpPr txBox="1">
            <a:spLocks noChangeArrowheads="1"/>
          </p:cNvSpPr>
          <p:nvPr/>
        </p:nvSpPr>
        <p:spPr bwMode="auto">
          <a:xfrm>
            <a:off x="455612" y="41116250"/>
            <a:ext cx="9874250" cy="219474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spcBef>
                <a:spcPct val="0"/>
              </a:spcBef>
              <a:buFontTx/>
              <a:buNone/>
            </a:pPr>
            <a:r>
              <a:rPr lang="en-GB" altLang="de-DE" sz="3300" dirty="0">
                <a:latin typeface="Book Antiqua" panose="02040602050305030304" pitchFamily="18" charset="0"/>
              </a:rPr>
              <a:t>   </a:t>
            </a:r>
            <a:r>
              <a:rPr lang="en-US" altLang="de-DE" sz="3300" dirty="0">
                <a:latin typeface="Book Antiqua" panose="02040602050305030304" pitchFamily="18" charset="0"/>
              </a:rPr>
              <a:t>The study is based on the investigation of the aerodynamic behavior of a twin-rotor carousel wind turbine with different rotor diameter ratios. The analysis of aerodynamic characteristics was carried out through</a:t>
            </a:r>
          </a:p>
          <a:p>
            <a:pPr>
              <a:spcBef>
                <a:spcPct val="0"/>
              </a:spcBef>
              <a:buFontTx/>
              <a:buNone/>
            </a:pPr>
            <a:endParaRPr lang="en-US" altLang="de-DE" sz="3300" dirty="0">
              <a:latin typeface="Book Antiqua" panose="02040602050305030304" pitchFamily="18" charset="0"/>
            </a:endParaRPr>
          </a:p>
          <a:p>
            <a:pPr>
              <a:spcBef>
                <a:spcPct val="0"/>
              </a:spcBef>
              <a:buFontTx/>
              <a:buNone/>
            </a:pPr>
            <a:endParaRPr lang="en-US" altLang="de-DE" sz="3300" dirty="0">
              <a:latin typeface="Book Antiqua" panose="02040602050305030304" pitchFamily="18" charset="0"/>
            </a:endParaRPr>
          </a:p>
          <a:p>
            <a:pPr>
              <a:spcBef>
                <a:spcPct val="0"/>
              </a:spcBef>
              <a:buFontTx/>
              <a:buNone/>
            </a:pPr>
            <a:endParaRPr lang="en-US" altLang="de-DE" sz="3300" dirty="0">
              <a:latin typeface="Book Antiqua" panose="02040602050305030304" pitchFamily="18" charset="0"/>
            </a:endParaRPr>
          </a:p>
          <a:p>
            <a:pPr>
              <a:spcBef>
                <a:spcPct val="0"/>
              </a:spcBef>
              <a:buFontTx/>
              <a:buNone/>
            </a:pPr>
            <a:endParaRPr lang="en-US" altLang="de-DE" sz="3300" dirty="0">
              <a:latin typeface="Book Antiqua" panose="02040602050305030304" pitchFamily="18" charset="0"/>
            </a:endParaRPr>
          </a:p>
        </p:txBody>
      </p:sp>
      <p:sp>
        <p:nvSpPr>
          <p:cNvPr id="9" name="Text Box 69">
            <a:extLst>
              <a:ext uri="{FF2B5EF4-FFF2-40B4-BE49-F238E27FC236}">
                <a16:creationId xmlns:a16="http://schemas.microsoft.com/office/drawing/2014/main" id="{DA939EDB-BC22-407E-489E-3CDDB081CDCE}"/>
              </a:ext>
            </a:extLst>
          </p:cNvPr>
          <p:cNvSpPr txBox="1">
            <a:spLocks noChangeArrowheads="1"/>
          </p:cNvSpPr>
          <p:nvPr/>
        </p:nvSpPr>
        <p:spPr bwMode="auto">
          <a:xfrm>
            <a:off x="421085" y="38195250"/>
            <a:ext cx="9872663" cy="1579563"/>
          </a:xfrm>
          <a:prstGeom prst="rect">
            <a:avLst/>
          </a:prstGeom>
          <a:solidFill>
            <a:schemeClr val="bg2">
              <a:lumMod val="50000"/>
            </a:schemeClr>
          </a:solidFill>
          <a:ln>
            <a:noFill/>
          </a:ln>
          <a:effec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5400" b="1" dirty="0">
                <a:solidFill>
                  <a:schemeClr val="bg1"/>
                </a:solidFill>
                <a:latin typeface="Book Antiqua" panose="02040602050305030304" pitchFamily="18" charset="0"/>
                <a:cs typeface="Times New Roman" panose="02020603050405020304" pitchFamily="18" charset="0"/>
              </a:rPr>
              <a:t>Method</a:t>
            </a:r>
            <a:endParaRPr lang="en-AU" altLang="de-DE" sz="5400" b="1" dirty="0">
              <a:solidFill>
                <a:schemeClr val="bg1"/>
              </a:solidFill>
              <a:latin typeface="Book Antiqua" panose="02040602050305030304" pitchFamily="18" charset="0"/>
            </a:endParaRPr>
          </a:p>
        </p:txBody>
      </p:sp>
      <p:pic>
        <p:nvPicPr>
          <p:cNvPr id="10" name="Рисунок 9" descr="Изображение выглядит как текст, График, диаграмма, линия&#10;&#10;Контент, сгенерированный ИИ, может содержать ошибки.">
            <a:extLst>
              <a:ext uri="{FF2B5EF4-FFF2-40B4-BE49-F238E27FC236}">
                <a16:creationId xmlns:a16="http://schemas.microsoft.com/office/drawing/2014/main" id="{AFC718E6-4744-6A79-EE4C-9AA4D36C05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529675" y="5935100"/>
            <a:ext cx="9409907" cy="7518911"/>
          </a:xfrm>
          <a:prstGeom prst="rect">
            <a:avLst/>
          </a:prstGeom>
          <a:noFill/>
          <a:ln>
            <a:noFill/>
          </a:ln>
        </p:spPr>
      </p:pic>
      <p:sp>
        <p:nvSpPr>
          <p:cNvPr id="11" name="Text Box 115">
            <a:extLst>
              <a:ext uri="{FF2B5EF4-FFF2-40B4-BE49-F238E27FC236}">
                <a16:creationId xmlns:a16="http://schemas.microsoft.com/office/drawing/2014/main" id="{D6C32A37-6C99-8717-18DD-A7306AF94E96}"/>
              </a:ext>
            </a:extLst>
          </p:cNvPr>
          <p:cNvSpPr txBox="1">
            <a:spLocks noChangeArrowheads="1"/>
          </p:cNvSpPr>
          <p:nvPr/>
        </p:nvSpPr>
        <p:spPr bwMode="auto">
          <a:xfrm>
            <a:off x="21464587" y="13141274"/>
            <a:ext cx="9601200" cy="1204913"/>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341313"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ctr">
              <a:spcBef>
                <a:spcPct val="0"/>
              </a:spcBef>
              <a:buFontTx/>
              <a:buNone/>
            </a:pPr>
            <a:r>
              <a:rPr lang="en-US" altLang="de-DE" sz="3300" b="1" dirty="0"/>
              <a:t>Fig. 2.</a:t>
            </a:r>
            <a:r>
              <a:rPr lang="en-US" altLang="de-DE" sz="3300" dirty="0"/>
              <a:t> </a:t>
            </a:r>
            <a:r>
              <a:rPr lang="en-GB" altLang="de-DE" sz="3300" dirty="0"/>
              <a:t>Torque coefficient at different diameter ratios</a:t>
            </a:r>
            <a:endParaRPr lang="pt-BR" altLang="de-DE" sz="3300" dirty="0"/>
          </a:p>
        </p:txBody>
      </p:sp>
      <p:sp>
        <p:nvSpPr>
          <p:cNvPr id="12" name="Text Box 156">
            <a:extLst>
              <a:ext uri="{FF2B5EF4-FFF2-40B4-BE49-F238E27FC236}">
                <a16:creationId xmlns:a16="http://schemas.microsoft.com/office/drawing/2014/main" id="{C9A7D0BF-29E9-0550-3375-FDEADCF9FCD2}"/>
              </a:ext>
            </a:extLst>
          </p:cNvPr>
          <p:cNvSpPr txBox="1">
            <a:spLocks noChangeArrowheads="1"/>
          </p:cNvSpPr>
          <p:nvPr/>
        </p:nvSpPr>
        <p:spPr bwMode="auto">
          <a:xfrm>
            <a:off x="21334412" y="15613064"/>
            <a:ext cx="9731375" cy="586740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511175"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1">
              <a:spcBef>
                <a:spcPct val="0"/>
              </a:spcBef>
              <a:buFontTx/>
              <a:buNone/>
            </a:pPr>
            <a:r>
              <a:rPr lang="en-US" altLang="de-DE" sz="3300" dirty="0">
                <a:latin typeface="Book Antiqua" panose="02040602050305030304" pitchFamily="18" charset="0"/>
              </a:rPr>
              <a:t>Figure 3 shows the curves of torque coefficient Cm as a function of rotational speed (TSR) as well as the azimuthal angle of the blade. The analysis confirms the following:</a:t>
            </a:r>
          </a:p>
          <a:p>
            <a:pPr lvl="1" indent="0">
              <a:spcBef>
                <a:spcPct val="0"/>
              </a:spcBef>
              <a:buNone/>
            </a:pPr>
            <a:r>
              <a:rPr lang="en-US" altLang="de-DE" sz="3300" dirty="0">
                <a:latin typeface="Book Antiqua" panose="02040602050305030304" pitchFamily="18" charset="0"/>
              </a:rPr>
              <a:t>•	At smaller diameter ratios, the inner turbine suffers greatly from wake by the flow of the outer turbine, an extensive low-pressure zone is visible.</a:t>
            </a:r>
          </a:p>
          <a:p>
            <a:pPr lvl="1" indent="0">
              <a:spcBef>
                <a:spcPct val="0"/>
              </a:spcBef>
              <a:buNone/>
            </a:pPr>
            <a:r>
              <a:rPr lang="en-US" altLang="de-DE" sz="3300" dirty="0">
                <a:latin typeface="Book Antiqua" panose="02040602050305030304" pitchFamily="18" charset="0"/>
              </a:rPr>
              <a:t>•	As the ratio increases (closer to 1.0), the wake of both rotors begins to seriously overlap, which gives an increase in turbulence and torque fluctuations, but can produce higher peak Cm values at optimum conditions.</a:t>
            </a:r>
          </a:p>
          <a:p>
            <a:pPr lvl="1">
              <a:spcBef>
                <a:spcPct val="0"/>
              </a:spcBef>
              <a:buFontTx/>
              <a:buNone/>
            </a:pPr>
            <a:r>
              <a:rPr lang="en-US" altLang="de-DE" sz="3300" dirty="0">
                <a:latin typeface="Book Antiqua" panose="02040602050305030304" pitchFamily="18" charset="0"/>
              </a:rPr>
              <a:t>These results are in agreement with wind tunnel experiments demonstrating the impact of rotor spacing and turbulence on performance optimization [6].</a:t>
            </a:r>
          </a:p>
          <a:p>
            <a:pPr lvl="1">
              <a:spcBef>
                <a:spcPct val="0"/>
              </a:spcBef>
              <a:buFontTx/>
              <a:buNone/>
            </a:pPr>
            <a:endParaRPr lang="en-US" altLang="de-DE" sz="3300" dirty="0">
              <a:latin typeface="Book Antiqua" panose="02040602050305030304" pitchFamily="18" charset="0"/>
            </a:endParaRPr>
          </a:p>
        </p:txBody>
      </p:sp>
      <p:pic>
        <p:nvPicPr>
          <p:cNvPr id="13" name="Рисунок 12" descr="Изображение выглядит как диаграмма, текст, круг, снимок экрана&#10;&#10;Контент, сгенерированный ИИ, может содержать ошибки.">
            <a:extLst>
              <a:ext uri="{FF2B5EF4-FFF2-40B4-BE49-F238E27FC236}">
                <a16:creationId xmlns:a16="http://schemas.microsoft.com/office/drawing/2014/main" id="{9F4C0DC6-EFB4-74AC-FD0D-B5409F618860}"/>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1412200" y="22483764"/>
            <a:ext cx="9527382" cy="7629373"/>
          </a:xfrm>
          <a:prstGeom prst="rect">
            <a:avLst/>
          </a:prstGeom>
          <a:noFill/>
          <a:ln>
            <a:noFill/>
          </a:ln>
        </p:spPr>
      </p:pic>
      <p:sp>
        <p:nvSpPr>
          <p:cNvPr id="14" name="Rectangle 176">
            <a:extLst>
              <a:ext uri="{FF2B5EF4-FFF2-40B4-BE49-F238E27FC236}">
                <a16:creationId xmlns:a16="http://schemas.microsoft.com/office/drawing/2014/main" id="{38B21C12-111D-A847-9094-706E67B8A1C2}"/>
              </a:ext>
            </a:extLst>
          </p:cNvPr>
          <p:cNvSpPr>
            <a:spLocks noChangeArrowheads="1"/>
          </p:cNvSpPr>
          <p:nvPr/>
        </p:nvSpPr>
        <p:spPr bwMode="auto">
          <a:xfrm>
            <a:off x="21329649" y="31445201"/>
            <a:ext cx="9871075" cy="1579563"/>
          </a:xfrm>
          <a:prstGeom prst="rect">
            <a:avLst/>
          </a:prstGeom>
          <a:solidFill>
            <a:schemeClr val="bg2">
              <a:lumMod val="50000"/>
            </a:schemeClr>
          </a:solidFill>
          <a:ln>
            <a:noFill/>
          </a:ln>
          <a:effec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400" b="1" dirty="0">
                <a:solidFill>
                  <a:schemeClr val="bg1"/>
                </a:solidFill>
                <a:latin typeface="Book Antiqua" panose="02040602050305030304" pitchFamily="18" charset="0"/>
              </a:rPr>
              <a:t>Conclusions</a:t>
            </a:r>
          </a:p>
        </p:txBody>
      </p:sp>
      <p:sp>
        <p:nvSpPr>
          <p:cNvPr id="15" name="Text Box 115">
            <a:extLst>
              <a:ext uri="{FF2B5EF4-FFF2-40B4-BE49-F238E27FC236}">
                <a16:creationId xmlns:a16="http://schemas.microsoft.com/office/drawing/2014/main" id="{D24FF763-7B62-A06E-1359-C2138340696B}"/>
              </a:ext>
            </a:extLst>
          </p:cNvPr>
          <p:cNvSpPr txBox="1">
            <a:spLocks noChangeArrowheads="1"/>
          </p:cNvSpPr>
          <p:nvPr/>
        </p:nvSpPr>
        <p:spPr bwMode="auto">
          <a:xfrm>
            <a:off x="21527294" y="30171992"/>
            <a:ext cx="9601200" cy="1204913"/>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341313"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ctr">
              <a:spcBef>
                <a:spcPct val="0"/>
              </a:spcBef>
              <a:buFontTx/>
              <a:buNone/>
            </a:pPr>
            <a:r>
              <a:rPr lang="en-US" altLang="de-DE" sz="3300" b="1" dirty="0">
                <a:latin typeface="Book Antiqua" panose="02040602050305030304" pitchFamily="18" charset="0"/>
              </a:rPr>
              <a:t>Fig. 3.</a:t>
            </a:r>
            <a:r>
              <a:rPr lang="en-US" altLang="de-DE" sz="3300" dirty="0">
                <a:latin typeface="Book Antiqua" panose="02040602050305030304" pitchFamily="18" charset="0"/>
              </a:rPr>
              <a:t> Variation of torque at different values of diameter ratio</a:t>
            </a:r>
            <a:endParaRPr lang="pt-BR" altLang="de-DE" sz="3300" dirty="0">
              <a:latin typeface="Book Antiqua" panose="02040602050305030304" pitchFamily="18" charset="0"/>
            </a:endParaRPr>
          </a:p>
        </p:txBody>
      </p:sp>
      <p:sp>
        <p:nvSpPr>
          <p:cNvPr id="16" name="Text Box 173">
            <a:extLst>
              <a:ext uri="{FF2B5EF4-FFF2-40B4-BE49-F238E27FC236}">
                <a16:creationId xmlns:a16="http://schemas.microsoft.com/office/drawing/2014/main" id="{F1D36429-8AC5-F43B-5AD0-D6AD613C20D5}"/>
              </a:ext>
            </a:extLst>
          </p:cNvPr>
          <p:cNvSpPr txBox="1">
            <a:spLocks noChangeArrowheads="1"/>
          </p:cNvSpPr>
          <p:nvPr/>
        </p:nvSpPr>
        <p:spPr bwMode="auto">
          <a:xfrm>
            <a:off x="21412200" y="29335413"/>
            <a:ext cx="9723438" cy="1127760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341313"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spcBef>
                <a:spcPct val="0"/>
              </a:spcBef>
              <a:buFontTx/>
              <a:buNone/>
            </a:pPr>
            <a:r>
              <a:rPr lang="en-AU" altLang="de-DE" sz="3300" dirty="0">
                <a:latin typeface="Book Antiqua" panose="02040602050305030304" pitchFamily="18" charset="0"/>
                <a:cs typeface="Times New Roman" panose="02020603050405020304" pitchFamily="18" charset="0"/>
              </a:rPr>
              <a:t>   </a:t>
            </a:r>
            <a:r>
              <a:rPr lang="en-US" altLang="de-DE" sz="3300" dirty="0">
                <a:latin typeface="Book Antiqua" panose="02040602050305030304" pitchFamily="18" charset="0"/>
                <a:cs typeface="Times New Roman" panose="02020603050405020304" pitchFamily="18" charset="0"/>
              </a:rPr>
              <a:t>The conducted study shows that the twin-rotor carousel wind turbine has high aerodynamic efficiency with proper selection of geometrical parameters. Optimization the rotor spacing allows to significantly increase the power factor compared to conventional designs.</a:t>
            </a:r>
          </a:p>
          <a:p>
            <a:pPr lvl="2">
              <a:spcBef>
                <a:spcPct val="0"/>
              </a:spcBef>
              <a:buFontTx/>
              <a:buNone/>
            </a:pPr>
            <a:endParaRPr lang="en-AU" altLang="de-DE" sz="3300" dirty="0">
              <a:latin typeface="Book Antiqua" panose="02040602050305030304" pitchFamily="18" charset="0"/>
            </a:endParaRPr>
          </a:p>
        </p:txBody>
      </p:sp>
    </p:spTree>
  </p:cSld>
  <p:clrMapOvr>
    <a:masterClrMapping/>
  </p:clrMapOvr>
</p:sld>
</file>

<file path=ppt/theme/theme1.xml><?xml version="1.0" encoding="utf-8"?>
<a:theme xmlns:a="http://schemas.openxmlformats.org/drawingml/2006/main" name="Diseño predeterminado">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D3D0F4"/>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rgbClr val="D3D0F4"/>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1185</Words>
  <Application>Microsoft Office PowerPoint</Application>
  <PresentationFormat>Произвольный</PresentationFormat>
  <Paragraphs>66</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Times New Roman</vt:lpstr>
      <vt:lpstr>Arial</vt:lpstr>
      <vt:lpstr>Calibri</vt:lpstr>
      <vt:lpstr>Diseño predeterminado</vt:lpstr>
      <vt:lpstr>Презентация PowerPoint</vt:lpstr>
    </vt:vector>
  </TitlesOfParts>
  <Company>Nun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Chris</dc:creator>
  <cp:lastModifiedBy>Келімханов Әлімхан Қайратұлы</cp:lastModifiedBy>
  <cp:revision>190</cp:revision>
  <cp:lastPrinted>2000-11-30T06:22:24Z</cp:lastPrinted>
  <dcterms:created xsi:type="dcterms:W3CDTF">1999-11-19T11:42:42Z</dcterms:created>
  <dcterms:modified xsi:type="dcterms:W3CDTF">2025-05-06T11:45:23Z</dcterms:modified>
</cp:coreProperties>
</file>