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8" r:id="rId2"/>
  </p:sldIdLst>
  <p:sldSz cx="32004000" cy="44958000"/>
  <p:notesSz cx="6732588" cy="9855200"/>
  <p:defaultTextStyle>
    <a:defPPr>
      <a:defRPr lang="en-AU"/>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9360">
          <p15:clr>
            <a:srgbClr val="A4A3A4"/>
          </p15:clr>
        </p15:guide>
        <p15:guide id="2" pos="101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8D8FCD"/>
    <a:srgbClr val="8183C7"/>
    <a:srgbClr val="6B6DBD"/>
    <a:srgbClr val="5D5FB7"/>
    <a:srgbClr val="008000"/>
    <a:srgbClr val="99FF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3" autoAdjust="0"/>
    <p:restoredTop sz="99526" autoAdjust="0"/>
  </p:normalViewPr>
  <p:slideViewPr>
    <p:cSldViewPr>
      <p:cViewPr>
        <p:scale>
          <a:sx n="25" d="100"/>
          <a:sy n="25" d="100"/>
        </p:scale>
        <p:origin x="2196" y="-2316"/>
      </p:cViewPr>
      <p:guideLst>
        <p:guide orient="horz" pos="19360"/>
        <p:guide pos="101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000500" y="7358063"/>
            <a:ext cx="24003000" cy="15651162"/>
          </a:xfrm>
        </p:spPr>
        <p:txBody>
          <a:bodyPr anchor="b"/>
          <a:lstStyle>
            <a:lvl1pPr algn="ctr">
              <a:defRPr sz="6000"/>
            </a:lvl1pPr>
          </a:lstStyle>
          <a:p>
            <a:r>
              <a:rPr lang="en-US"/>
              <a:t>Click to edit Master title style</a:t>
            </a:r>
            <a:endParaRPr lang="de-DE"/>
          </a:p>
        </p:txBody>
      </p:sp>
      <p:sp>
        <p:nvSpPr>
          <p:cNvPr id="3" name="Subtitle 2"/>
          <p:cNvSpPr>
            <a:spLocks noGrp="1"/>
          </p:cNvSpPr>
          <p:nvPr>
            <p:ph type="subTitle" idx="1"/>
          </p:nvPr>
        </p:nvSpPr>
        <p:spPr>
          <a:xfrm>
            <a:off x="4000500" y="23614063"/>
            <a:ext cx="24003000" cy="10853737"/>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de-DE"/>
          </a:p>
        </p:txBody>
      </p:sp>
      <p:sp>
        <p:nvSpPr>
          <p:cNvPr id="4" name="Rectangle 4">
            <a:extLst>
              <a:ext uri="{FF2B5EF4-FFF2-40B4-BE49-F238E27FC236}">
                <a16:creationId xmlns:a16="http://schemas.microsoft.com/office/drawing/2014/main" id="{BB9EE239-616A-4BE4-8427-8311592D0091}"/>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CB07A2B6-B881-45B6-8C76-AEAF6D253AF6}"/>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60DB630E-9DF3-4BD6-A548-A2B977AD6916}"/>
              </a:ext>
            </a:extLst>
          </p:cNvPr>
          <p:cNvSpPr>
            <a:spLocks noGrp="1" noChangeArrowheads="1"/>
          </p:cNvSpPr>
          <p:nvPr>
            <p:ph type="sldNum" sz="quarter" idx="12"/>
          </p:nvPr>
        </p:nvSpPr>
        <p:spPr>
          <a:ln/>
        </p:spPr>
        <p:txBody>
          <a:bodyPr/>
          <a:lstStyle>
            <a:lvl1pPr>
              <a:defRPr/>
            </a:lvl1pPr>
          </a:lstStyle>
          <a:p>
            <a:pPr>
              <a:defRPr/>
            </a:pPr>
            <a:fld id="{22722F0E-6D68-45D6-87C4-9DFF0E32811C}" type="slidenum">
              <a:rPr lang="en-AU" altLang="de-DE"/>
              <a:pPr>
                <a:defRPr/>
              </a:pPr>
              <a:t>‹#›</a:t>
            </a:fld>
            <a:endParaRPr lang="en-AU" altLang="de-DE"/>
          </a:p>
        </p:txBody>
      </p:sp>
    </p:spTree>
    <p:extLst>
      <p:ext uri="{BB962C8B-B14F-4D97-AF65-F5344CB8AC3E}">
        <p14:creationId xmlns:p14="http://schemas.microsoft.com/office/powerpoint/2010/main" val="1606871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Rectangle 4">
            <a:extLst>
              <a:ext uri="{FF2B5EF4-FFF2-40B4-BE49-F238E27FC236}">
                <a16:creationId xmlns:a16="http://schemas.microsoft.com/office/drawing/2014/main" id="{E6FB9630-8F40-4D5C-A74E-300B9A31F772}"/>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54C11489-3F69-4DF2-9AEE-02E0BBB965A0}"/>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96B69F49-ABC5-4DB2-B0B0-05DD47430537}"/>
              </a:ext>
            </a:extLst>
          </p:cNvPr>
          <p:cNvSpPr>
            <a:spLocks noGrp="1" noChangeArrowheads="1"/>
          </p:cNvSpPr>
          <p:nvPr>
            <p:ph type="sldNum" sz="quarter" idx="12"/>
          </p:nvPr>
        </p:nvSpPr>
        <p:spPr>
          <a:ln/>
        </p:spPr>
        <p:txBody>
          <a:bodyPr/>
          <a:lstStyle>
            <a:lvl1pPr>
              <a:defRPr/>
            </a:lvl1pPr>
          </a:lstStyle>
          <a:p>
            <a:pPr>
              <a:defRPr/>
            </a:pPr>
            <a:fld id="{C1036D12-F500-4CB0-BE39-AFD557756D81}" type="slidenum">
              <a:rPr lang="en-AU" altLang="de-DE"/>
              <a:pPr>
                <a:defRPr/>
              </a:pPr>
              <a:t>‹#›</a:t>
            </a:fld>
            <a:endParaRPr lang="en-AU" altLang="de-DE"/>
          </a:p>
        </p:txBody>
      </p:sp>
    </p:spTree>
    <p:extLst>
      <p:ext uri="{BB962C8B-B14F-4D97-AF65-F5344CB8AC3E}">
        <p14:creationId xmlns:p14="http://schemas.microsoft.com/office/powerpoint/2010/main" val="1444147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2804438" y="3994150"/>
            <a:ext cx="6800850" cy="35967988"/>
          </a:xfrm>
        </p:spPr>
        <p:txBody>
          <a:bodyPr vert="eaVert"/>
          <a:lstStyle/>
          <a:p>
            <a:r>
              <a:rPr lang="en-US"/>
              <a:t>Click to edit Master title style</a:t>
            </a:r>
            <a:endParaRPr lang="de-DE"/>
          </a:p>
        </p:txBody>
      </p:sp>
      <p:sp>
        <p:nvSpPr>
          <p:cNvPr id="3" name="Vertical Text Placeholder 2"/>
          <p:cNvSpPr>
            <a:spLocks noGrp="1"/>
          </p:cNvSpPr>
          <p:nvPr>
            <p:ph type="body" orient="vert" idx="1"/>
          </p:nvPr>
        </p:nvSpPr>
        <p:spPr>
          <a:xfrm>
            <a:off x="2398713" y="3994150"/>
            <a:ext cx="20253325" cy="359679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Rectangle 4">
            <a:extLst>
              <a:ext uri="{FF2B5EF4-FFF2-40B4-BE49-F238E27FC236}">
                <a16:creationId xmlns:a16="http://schemas.microsoft.com/office/drawing/2014/main" id="{16DD9587-E109-492A-90E9-8534490E9381}"/>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C68AE7DD-EA79-411C-B961-575C1EA13C24}"/>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59908E0B-A9CF-470B-8778-1B390EBD6D2E}"/>
              </a:ext>
            </a:extLst>
          </p:cNvPr>
          <p:cNvSpPr>
            <a:spLocks noGrp="1" noChangeArrowheads="1"/>
          </p:cNvSpPr>
          <p:nvPr>
            <p:ph type="sldNum" sz="quarter" idx="12"/>
          </p:nvPr>
        </p:nvSpPr>
        <p:spPr>
          <a:ln/>
        </p:spPr>
        <p:txBody>
          <a:bodyPr/>
          <a:lstStyle>
            <a:lvl1pPr>
              <a:defRPr/>
            </a:lvl1pPr>
          </a:lstStyle>
          <a:p>
            <a:pPr>
              <a:defRPr/>
            </a:pPr>
            <a:fld id="{B266B560-32D5-4F2E-86F9-37C603450F48}" type="slidenum">
              <a:rPr lang="en-AU" altLang="de-DE"/>
              <a:pPr>
                <a:defRPr/>
              </a:pPr>
              <a:t>‹#›</a:t>
            </a:fld>
            <a:endParaRPr lang="en-AU" altLang="de-DE"/>
          </a:p>
        </p:txBody>
      </p:sp>
    </p:spTree>
    <p:extLst>
      <p:ext uri="{BB962C8B-B14F-4D97-AF65-F5344CB8AC3E}">
        <p14:creationId xmlns:p14="http://schemas.microsoft.com/office/powerpoint/2010/main" val="1860044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Rectangle 4">
            <a:extLst>
              <a:ext uri="{FF2B5EF4-FFF2-40B4-BE49-F238E27FC236}">
                <a16:creationId xmlns:a16="http://schemas.microsoft.com/office/drawing/2014/main" id="{5B92AEC2-1B5A-418C-9F7E-A1263BE89B54}"/>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ABB7FBE0-1EC2-4193-BE44-47C1785286E8}"/>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0624D82C-492F-406C-A916-75951A8589FD}"/>
              </a:ext>
            </a:extLst>
          </p:cNvPr>
          <p:cNvSpPr>
            <a:spLocks noGrp="1" noChangeArrowheads="1"/>
          </p:cNvSpPr>
          <p:nvPr>
            <p:ph type="sldNum" sz="quarter" idx="12"/>
          </p:nvPr>
        </p:nvSpPr>
        <p:spPr>
          <a:ln/>
        </p:spPr>
        <p:txBody>
          <a:bodyPr/>
          <a:lstStyle>
            <a:lvl1pPr>
              <a:defRPr/>
            </a:lvl1pPr>
          </a:lstStyle>
          <a:p>
            <a:pPr>
              <a:defRPr/>
            </a:pPr>
            <a:fld id="{518A8969-83CA-4050-ABA7-B82C130D9534}" type="slidenum">
              <a:rPr lang="en-AU" altLang="de-DE"/>
              <a:pPr>
                <a:defRPr/>
              </a:pPr>
              <a:t>‹#›</a:t>
            </a:fld>
            <a:endParaRPr lang="en-AU" altLang="de-DE"/>
          </a:p>
        </p:txBody>
      </p:sp>
    </p:spTree>
    <p:extLst>
      <p:ext uri="{BB962C8B-B14F-4D97-AF65-F5344CB8AC3E}">
        <p14:creationId xmlns:p14="http://schemas.microsoft.com/office/powerpoint/2010/main" val="44028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84400" y="11207750"/>
            <a:ext cx="27603450" cy="18702338"/>
          </a:xfrm>
        </p:spPr>
        <p:txBody>
          <a:bodyPr anchor="b"/>
          <a:lstStyle>
            <a:lvl1pPr>
              <a:defRPr sz="6000"/>
            </a:lvl1pPr>
          </a:lstStyle>
          <a:p>
            <a:r>
              <a:rPr lang="en-US"/>
              <a:t>Click to edit Master title style</a:t>
            </a:r>
            <a:endParaRPr lang="de-DE"/>
          </a:p>
        </p:txBody>
      </p:sp>
      <p:sp>
        <p:nvSpPr>
          <p:cNvPr id="3" name="Text Placeholder 2"/>
          <p:cNvSpPr>
            <a:spLocks noGrp="1"/>
          </p:cNvSpPr>
          <p:nvPr>
            <p:ph type="body" idx="1"/>
          </p:nvPr>
        </p:nvSpPr>
        <p:spPr>
          <a:xfrm>
            <a:off x="2184400" y="30086300"/>
            <a:ext cx="27603450" cy="9834563"/>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5DBE4D05-5D8C-4949-8F56-73256DB1B37E}"/>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FBD5EE84-A09E-4A0B-983C-E3ED15F7DFC8}"/>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3A2E342F-39E1-463C-8C5F-707C38DB72A1}"/>
              </a:ext>
            </a:extLst>
          </p:cNvPr>
          <p:cNvSpPr>
            <a:spLocks noGrp="1" noChangeArrowheads="1"/>
          </p:cNvSpPr>
          <p:nvPr>
            <p:ph type="sldNum" sz="quarter" idx="12"/>
          </p:nvPr>
        </p:nvSpPr>
        <p:spPr>
          <a:ln/>
        </p:spPr>
        <p:txBody>
          <a:bodyPr/>
          <a:lstStyle>
            <a:lvl1pPr>
              <a:defRPr/>
            </a:lvl1pPr>
          </a:lstStyle>
          <a:p>
            <a:pPr>
              <a:defRPr/>
            </a:pPr>
            <a:fld id="{6111A5A0-D748-4875-BF72-FDB5AB537B4D}" type="slidenum">
              <a:rPr lang="en-AU" altLang="de-DE"/>
              <a:pPr>
                <a:defRPr/>
              </a:pPr>
              <a:t>‹#›</a:t>
            </a:fld>
            <a:endParaRPr lang="en-AU" altLang="de-DE"/>
          </a:p>
        </p:txBody>
      </p:sp>
    </p:spTree>
    <p:extLst>
      <p:ext uri="{BB962C8B-B14F-4D97-AF65-F5344CB8AC3E}">
        <p14:creationId xmlns:p14="http://schemas.microsoft.com/office/powerpoint/2010/main" val="4022990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Content Placeholder 2"/>
          <p:cNvSpPr>
            <a:spLocks noGrp="1"/>
          </p:cNvSpPr>
          <p:nvPr>
            <p:ph sz="half" idx="1"/>
          </p:nvPr>
        </p:nvSpPr>
        <p:spPr>
          <a:xfrm>
            <a:off x="2398713" y="12987338"/>
            <a:ext cx="13527087" cy="269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16078200" y="12987338"/>
            <a:ext cx="13527088" cy="269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Rectangle 4">
            <a:extLst>
              <a:ext uri="{FF2B5EF4-FFF2-40B4-BE49-F238E27FC236}">
                <a16:creationId xmlns:a16="http://schemas.microsoft.com/office/drawing/2014/main" id="{2A6B882D-15A2-499C-A5AB-8C95EF823447}"/>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6" name="Rectangle 5">
            <a:extLst>
              <a:ext uri="{FF2B5EF4-FFF2-40B4-BE49-F238E27FC236}">
                <a16:creationId xmlns:a16="http://schemas.microsoft.com/office/drawing/2014/main" id="{2251E0AD-69AD-4652-90D1-DDB6D2439835}"/>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7" name="Rectangle 6">
            <a:extLst>
              <a:ext uri="{FF2B5EF4-FFF2-40B4-BE49-F238E27FC236}">
                <a16:creationId xmlns:a16="http://schemas.microsoft.com/office/drawing/2014/main" id="{A49202BB-10CE-4E09-B07F-5473E8FACE1E}"/>
              </a:ext>
            </a:extLst>
          </p:cNvPr>
          <p:cNvSpPr>
            <a:spLocks noGrp="1" noChangeArrowheads="1"/>
          </p:cNvSpPr>
          <p:nvPr>
            <p:ph type="sldNum" sz="quarter" idx="12"/>
          </p:nvPr>
        </p:nvSpPr>
        <p:spPr>
          <a:ln/>
        </p:spPr>
        <p:txBody>
          <a:bodyPr/>
          <a:lstStyle>
            <a:lvl1pPr>
              <a:defRPr/>
            </a:lvl1pPr>
          </a:lstStyle>
          <a:p>
            <a:pPr>
              <a:defRPr/>
            </a:pPr>
            <a:fld id="{D05A126B-0FF9-469C-BD67-05478D52CE39}" type="slidenum">
              <a:rPr lang="en-AU" altLang="de-DE"/>
              <a:pPr>
                <a:defRPr/>
              </a:pPr>
              <a:t>‹#›</a:t>
            </a:fld>
            <a:endParaRPr lang="en-AU" altLang="de-DE"/>
          </a:p>
        </p:txBody>
      </p:sp>
    </p:spTree>
    <p:extLst>
      <p:ext uri="{BB962C8B-B14F-4D97-AF65-F5344CB8AC3E}">
        <p14:creationId xmlns:p14="http://schemas.microsoft.com/office/powerpoint/2010/main" val="1875545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05038" y="2393950"/>
            <a:ext cx="27603450" cy="8689975"/>
          </a:xfrm>
        </p:spPr>
        <p:txBody>
          <a:bodyPr/>
          <a:lstStyle/>
          <a:p>
            <a:r>
              <a:rPr lang="en-US"/>
              <a:t>Click to edit Master title style</a:t>
            </a:r>
            <a:endParaRPr lang="de-DE"/>
          </a:p>
        </p:txBody>
      </p:sp>
      <p:sp>
        <p:nvSpPr>
          <p:cNvPr id="3" name="Text Placeholder 2"/>
          <p:cNvSpPr>
            <a:spLocks noGrp="1"/>
          </p:cNvSpPr>
          <p:nvPr>
            <p:ph type="body" idx="1"/>
          </p:nvPr>
        </p:nvSpPr>
        <p:spPr>
          <a:xfrm>
            <a:off x="2205038" y="11020425"/>
            <a:ext cx="13538200" cy="54022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205038" y="16422688"/>
            <a:ext cx="13538200" cy="24153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Text Placeholder 4"/>
          <p:cNvSpPr>
            <a:spLocks noGrp="1"/>
          </p:cNvSpPr>
          <p:nvPr>
            <p:ph type="body" sz="quarter" idx="3"/>
          </p:nvPr>
        </p:nvSpPr>
        <p:spPr>
          <a:xfrm>
            <a:off x="16202025" y="11020425"/>
            <a:ext cx="13606463" cy="54022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6202025" y="16422688"/>
            <a:ext cx="13606463" cy="24153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7" name="Rectangle 4">
            <a:extLst>
              <a:ext uri="{FF2B5EF4-FFF2-40B4-BE49-F238E27FC236}">
                <a16:creationId xmlns:a16="http://schemas.microsoft.com/office/drawing/2014/main" id="{5771EEAC-5D47-4E9E-9D56-32EBF819BF9D}"/>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8" name="Rectangle 5">
            <a:extLst>
              <a:ext uri="{FF2B5EF4-FFF2-40B4-BE49-F238E27FC236}">
                <a16:creationId xmlns:a16="http://schemas.microsoft.com/office/drawing/2014/main" id="{0577AE00-3B71-4293-95B7-1BEA77B28C2B}"/>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9" name="Rectangle 6">
            <a:extLst>
              <a:ext uri="{FF2B5EF4-FFF2-40B4-BE49-F238E27FC236}">
                <a16:creationId xmlns:a16="http://schemas.microsoft.com/office/drawing/2014/main" id="{287BEE1C-6043-4627-831C-C3BB92E9F9B4}"/>
              </a:ext>
            </a:extLst>
          </p:cNvPr>
          <p:cNvSpPr>
            <a:spLocks noGrp="1" noChangeArrowheads="1"/>
          </p:cNvSpPr>
          <p:nvPr>
            <p:ph type="sldNum" sz="quarter" idx="12"/>
          </p:nvPr>
        </p:nvSpPr>
        <p:spPr>
          <a:ln/>
        </p:spPr>
        <p:txBody>
          <a:bodyPr/>
          <a:lstStyle>
            <a:lvl1pPr>
              <a:defRPr/>
            </a:lvl1pPr>
          </a:lstStyle>
          <a:p>
            <a:pPr>
              <a:defRPr/>
            </a:pPr>
            <a:fld id="{F789A878-A0A4-40A8-977A-12DFBEFCCCD4}" type="slidenum">
              <a:rPr lang="en-AU" altLang="de-DE"/>
              <a:pPr>
                <a:defRPr/>
              </a:pPr>
              <a:t>‹#›</a:t>
            </a:fld>
            <a:endParaRPr lang="en-AU" altLang="de-DE"/>
          </a:p>
        </p:txBody>
      </p:sp>
    </p:spTree>
    <p:extLst>
      <p:ext uri="{BB962C8B-B14F-4D97-AF65-F5344CB8AC3E}">
        <p14:creationId xmlns:p14="http://schemas.microsoft.com/office/powerpoint/2010/main" val="1457837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Rectangle 4">
            <a:extLst>
              <a:ext uri="{FF2B5EF4-FFF2-40B4-BE49-F238E27FC236}">
                <a16:creationId xmlns:a16="http://schemas.microsoft.com/office/drawing/2014/main" id="{108FCBC9-FA7D-4E4B-AEA7-E535BD9151D1}"/>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4" name="Rectangle 5">
            <a:extLst>
              <a:ext uri="{FF2B5EF4-FFF2-40B4-BE49-F238E27FC236}">
                <a16:creationId xmlns:a16="http://schemas.microsoft.com/office/drawing/2014/main" id="{A8E14DD8-63A7-412E-9670-6EC5B64CE5B8}"/>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5" name="Rectangle 6">
            <a:extLst>
              <a:ext uri="{FF2B5EF4-FFF2-40B4-BE49-F238E27FC236}">
                <a16:creationId xmlns:a16="http://schemas.microsoft.com/office/drawing/2014/main" id="{A4EFA36A-56A8-4BE4-AF82-7D046C7653E8}"/>
              </a:ext>
            </a:extLst>
          </p:cNvPr>
          <p:cNvSpPr>
            <a:spLocks noGrp="1" noChangeArrowheads="1"/>
          </p:cNvSpPr>
          <p:nvPr>
            <p:ph type="sldNum" sz="quarter" idx="12"/>
          </p:nvPr>
        </p:nvSpPr>
        <p:spPr>
          <a:ln/>
        </p:spPr>
        <p:txBody>
          <a:bodyPr/>
          <a:lstStyle>
            <a:lvl1pPr>
              <a:defRPr/>
            </a:lvl1pPr>
          </a:lstStyle>
          <a:p>
            <a:pPr>
              <a:defRPr/>
            </a:pPr>
            <a:fld id="{BB44A7C1-F26A-4323-A345-5D8B0332E641}" type="slidenum">
              <a:rPr lang="en-AU" altLang="de-DE"/>
              <a:pPr>
                <a:defRPr/>
              </a:pPr>
              <a:t>‹#›</a:t>
            </a:fld>
            <a:endParaRPr lang="en-AU" altLang="de-DE"/>
          </a:p>
        </p:txBody>
      </p:sp>
    </p:spTree>
    <p:extLst>
      <p:ext uri="{BB962C8B-B14F-4D97-AF65-F5344CB8AC3E}">
        <p14:creationId xmlns:p14="http://schemas.microsoft.com/office/powerpoint/2010/main" val="896618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973E7D5-BA0E-4012-90E4-CB6B8B9129F0}"/>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3" name="Rectangle 5">
            <a:extLst>
              <a:ext uri="{FF2B5EF4-FFF2-40B4-BE49-F238E27FC236}">
                <a16:creationId xmlns:a16="http://schemas.microsoft.com/office/drawing/2014/main" id="{4FF91571-51D7-4254-9DD0-68709255D71A}"/>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4" name="Rectangle 6">
            <a:extLst>
              <a:ext uri="{FF2B5EF4-FFF2-40B4-BE49-F238E27FC236}">
                <a16:creationId xmlns:a16="http://schemas.microsoft.com/office/drawing/2014/main" id="{6DC6C6A7-45CD-45EF-87F3-42196986F190}"/>
              </a:ext>
            </a:extLst>
          </p:cNvPr>
          <p:cNvSpPr>
            <a:spLocks noGrp="1" noChangeArrowheads="1"/>
          </p:cNvSpPr>
          <p:nvPr>
            <p:ph type="sldNum" sz="quarter" idx="12"/>
          </p:nvPr>
        </p:nvSpPr>
        <p:spPr>
          <a:ln/>
        </p:spPr>
        <p:txBody>
          <a:bodyPr/>
          <a:lstStyle>
            <a:lvl1pPr>
              <a:defRPr/>
            </a:lvl1pPr>
          </a:lstStyle>
          <a:p>
            <a:pPr>
              <a:defRPr/>
            </a:pPr>
            <a:fld id="{BD8B61C1-F855-415C-83D1-15DD0D7AA84F}" type="slidenum">
              <a:rPr lang="en-AU" altLang="de-DE"/>
              <a:pPr>
                <a:defRPr/>
              </a:pPr>
              <a:t>‹#›</a:t>
            </a:fld>
            <a:endParaRPr lang="en-AU" altLang="de-DE"/>
          </a:p>
        </p:txBody>
      </p:sp>
    </p:spTree>
    <p:extLst>
      <p:ext uri="{BB962C8B-B14F-4D97-AF65-F5344CB8AC3E}">
        <p14:creationId xmlns:p14="http://schemas.microsoft.com/office/powerpoint/2010/main" val="2716822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05038" y="2997200"/>
            <a:ext cx="10321925" cy="10490200"/>
          </a:xfrm>
        </p:spPr>
        <p:txBody>
          <a:bodyPr anchor="b"/>
          <a:lstStyle>
            <a:lvl1pPr>
              <a:defRPr sz="3200"/>
            </a:lvl1pPr>
          </a:lstStyle>
          <a:p>
            <a:r>
              <a:rPr lang="en-US"/>
              <a:t>Click to edit Master title style</a:t>
            </a:r>
            <a:endParaRPr lang="de-DE"/>
          </a:p>
        </p:txBody>
      </p:sp>
      <p:sp>
        <p:nvSpPr>
          <p:cNvPr id="3" name="Content Placeholder 2"/>
          <p:cNvSpPr>
            <a:spLocks noGrp="1"/>
          </p:cNvSpPr>
          <p:nvPr>
            <p:ph idx="1"/>
          </p:nvPr>
        </p:nvSpPr>
        <p:spPr>
          <a:xfrm>
            <a:off x="13606463" y="6473825"/>
            <a:ext cx="16202025" cy="319484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Text Placeholder 3"/>
          <p:cNvSpPr>
            <a:spLocks noGrp="1"/>
          </p:cNvSpPr>
          <p:nvPr>
            <p:ph type="body" sz="half" idx="2"/>
          </p:nvPr>
        </p:nvSpPr>
        <p:spPr>
          <a:xfrm>
            <a:off x="2205038" y="13487400"/>
            <a:ext cx="10321925" cy="249872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3B9E4C70-0759-40D5-BDC0-642C162ADA4A}"/>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6" name="Rectangle 5">
            <a:extLst>
              <a:ext uri="{FF2B5EF4-FFF2-40B4-BE49-F238E27FC236}">
                <a16:creationId xmlns:a16="http://schemas.microsoft.com/office/drawing/2014/main" id="{A600124B-CC89-4B70-9C60-2DA45204A35E}"/>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7" name="Rectangle 6">
            <a:extLst>
              <a:ext uri="{FF2B5EF4-FFF2-40B4-BE49-F238E27FC236}">
                <a16:creationId xmlns:a16="http://schemas.microsoft.com/office/drawing/2014/main" id="{4122061A-879C-4F58-95ED-F62313CF05B3}"/>
              </a:ext>
            </a:extLst>
          </p:cNvPr>
          <p:cNvSpPr>
            <a:spLocks noGrp="1" noChangeArrowheads="1"/>
          </p:cNvSpPr>
          <p:nvPr>
            <p:ph type="sldNum" sz="quarter" idx="12"/>
          </p:nvPr>
        </p:nvSpPr>
        <p:spPr>
          <a:ln/>
        </p:spPr>
        <p:txBody>
          <a:bodyPr/>
          <a:lstStyle>
            <a:lvl1pPr>
              <a:defRPr/>
            </a:lvl1pPr>
          </a:lstStyle>
          <a:p>
            <a:pPr>
              <a:defRPr/>
            </a:pPr>
            <a:fld id="{D75DCC44-C9C1-4DBD-B372-1AF04DDF50F6}" type="slidenum">
              <a:rPr lang="en-AU" altLang="de-DE"/>
              <a:pPr>
                <a:defRPr/>
              </a:pPr>
              <a:t>‹#›</a:t>
            </a:fld>
            <a:endParaRPr lang="en-AU" altLang="de-DE"/>
          </a:p>
        </p:txBody>
      </p:sp>
    </p:spTree>
    <p:extLst>
      <p:ext uri="{BB962C8B-B14F-4D97-AF65-F5344CB8AC3E}">
        <p14:creationId xmlns:p14="http://schemas.microsoft.com/office/powerpoint/2010/main" val="333555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05038" y="2997200"/>
            <a:ext cx="10321925" cy="10490200"/>
          </a:xfrm>
        </p:spPr>
        <p:txBody>
          <a:bodyPr anchor="b"/>
          <a:lstStyle>
            <a:lvl1pPr>
              <a:defRPr sz="3200"/>
            </a:lvl1pPr>
          </a:lstStyle>
          <a:p>
            <a:r>
              <a:rPr lang="en-US"/>
              <a:t>Click to edit Master title style</a:t>
            </a:r>
            <a:endParaRPr lang="de-DE"/>
          </a:p>
        </p:txBody>
      </p:sp>
      <p:sp>
        <p:nvSpPr>
          <p:cNvPr id="3" name="Picture Placeholder 2"/>
          <p:cNvSpPr>
            <a:spLocks noGrp="1"/>
          </p:cNvSpPr>
          <p:nvPr>
            <p:ph type="pic" idx="1"/>
          </p:nvPr>
        </p:nvSpPr>
        <p:spPr>
          <a:xfrm>
            <a:off x="13606463" y="6473825"/>
            <a:ext cx="16202025" cy="319484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 Placeholder 3"/>
          <p:cNvSpPr>
            <a:spLocks noGrp="1"/>
          </p:cNvSpPr>
          <p:nvPr>
            <p:ph type="body" sz="half" idx="2"/>
          </p:nvPr>
        </p:nvSpPr>
        <p:spPr>
          <a:xfrm>
            <a:off x="2205038" y="13487400"/>
            <a:ext cx="10321925" cy="249872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23DA8491-4CBF-4B7C-8C6A-2E3B84918660}"/>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6" name="Rectangle 5">
            <a:extLst>
              <a:ext uri="{FF2B5EF4-FFF2-40B4-BE49-F238E27FC236}">
                <a16:creationId xmlns:a16="http://schemas.microsoft.com/office/drawing/2014/main" id="{8EF5A1C7-F0C2-41AC-B8CC-79E8F9DBB439}"/>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7" name="Rectangle 6">
            <a:extLst>
              <a:ext uri="{FF2B5EF4-FFF2-40B4-BE49-F238E27FC236}">
                <a16:creationId xmlns:a16="http://schemas.microsoft.com/office/drawing/2014/main" id="{90BA4E1C-7BC6-436B-9977-E8A73561D5FF}"/>
              </a:ext>
            </a:extLst>
          </p:cNvPr>
          <p:cNvSpPr>
            <a:spLocks noGrp="1" noChangeArrowheads="1"/>
          </p:cNvSpPr>
          <p:nvPr>
            <p:ph type="sldNum" sz="quarter" idx="12"/>
          </p:nvPr>
        </p:nvSpPr>
        <p:spPr>
          <a:ln/>
        </p:spPr>
        <p:txBody>
          <a:bodyPr/>
          <a:lstStyle>
            <a:lvl1pPr>
              <a:defRPr/>
            </a:lvl1pPr>
          </a:lstStyle>
          <a:p>
            <a:pPr>
              <a:defRPr/>
            </a:pPr>
            <a:fld id="{D16574C5-8636-4C93-ACB6-EAC54BE86E51}" type="slidenum">
              <a:rPr lang="en-AU" altLang="de-DE"/>
              <a:pPr>
                <a:defRPr/>
              </a:pPr>
              <a:t>‹#›</a:t>
            </a:fld>
            <a:endParaRPr lang="en-AU" altLang="de-DE"/>
          </a:p>
        </p:txBody>
      </p:sp>
    </p:spTree>
    <p:extLst>
      <p:ext uri="{BB962C8B-B14F-4D97-AF65-F5344CB8AC3E}">
        <p14:creationId xmlns:p14="http://schemas.microsoft.com/office/powerpoint/2010/main" val="704533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DB8B8AE-AC01-4E0F-ABF9-AFE47805D865}"/>
              </a:ext>
            </a:extLst>
          </p:cNvPr>
          <p:cNvSpPr>
            <a:spLocks noGrp="1" noChangeArrowheads="1"/>
          </p:cNvSpPr>
          <p:nvPr>
            <p:ph type="title"/>
          </p:nvPr>
        </p:nvSpPr>
        <p:spPr bwMode="auto">
          <a:xfrm>
            <a:off x="2398713" y="3994150"/>
            <a:ext cx="27206575" cy="7496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5326" tIns="217663" rIns="435326" bIns="217663" numCol="1" anchor="ctr" anchorCtr="0" compatLnSpc="1">
            <a:prstTxWarp prst="textNoShape">
              <a:avLst/>
            </a:prstTxWarp>
          </a:bodyPr>
          <a:lstStyle/>
          <a:p>
            <a:pPr lvl="0"/>
            <a:r>
              <a:rPr lang="en-AU" altLang="de-DE"/>
              <a:t>Click to edit Master title style</a:t>
            </a:r>
          </a:p>
        </p:txBody>
      </p:sp>
      <p:sp>
        <p:nvSpPr>
          <p:cNvPr id="1027" name="Rectangle 3">
            <a:extLst>
              <a:ext uri="{FF2B5EF4-FFF2-40B4-BE49-F238E27FC236}">
                <a16:creationId xmlns:a16="http://schemas.microsoft.com/office/drawing/2014/main" id="{52E12472-7FC6-4BFC-B9A9-1379287B0554}"/>
              </a:ext>
            </a:extLst>
          </p:cNvPr>
          <p:cNvSpPr>
            <a:spLocks noGrp="1" noChangeArrowheads="1"/>
          </p:cNvSpPr>
          <p:nvPr>
            <p:ph type="body" idx="1"/>
          </p:nvPr>
        </p:nvSpPr>
        <p:spPr bwMode="auto">
          <a:xfrm>
            <a:off x="2398713" y="12987338"/>
            <a:ext cx="27206575" cy="2697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5326" tIns="217663" rIns="435326" bIns="217663" numCol="1" anchor="t" anchorCtr="0" compatLnSpc="1">
            <a:prstTxWarp prst="textNoShape">
              <a:avLst/>
            </a:prstTxWarp>
          </a:bodyPr>
          <a:lstStyle/>
          <a:p>
            <a:pPr lvl="0"/>
            <a:r>
              <a:rPr lang="en-AU" altLang="de-DE"/>
              <a:t>Click to edit Master text styles</a:t>
            </a:r>
          </a:p>
          <a:p>
            <a:pPr lvl="1"/>
            <a:r>
              <a:rPr lang="en-AU" altLang="de-DE"/>
              <a:t>Second level</a:t>
            </a:r>
          </a:p>
          <a:p>
            <a:pPr lvl="2"/>
            <a:r>
              <a:rPr lang="en-AU" altLang="de-DE"/>
              <a:t>Third level</a:t>
            </a:r>
          </a:p>
          <a:p>
            <a:pPr lvl="3"/>
            <a:r>
              <a:rPr lang="en-AU" altLang="de-DE"/>
              <a:t>Fourth level</a:t>
            </a:r>
          </a:p>
          <a:p>
            <a:pPr lvl="4"/>
            <a:r>
              <a:rPr lang="en-AU" altLang="de-DE"/>
              <a:t>Fifth level</a:t>
            </a:r>
          </a:p>
        </p:txBody>
      </p:sp>
      <p:sp>
        <p:nvSpPr>
          <p:cNvPr id="1028" name="Rectangle 4">
            <a:extLst>
              <a:ext uri="{FF2B5EF4-FFF2-40B4-BE49-F238E27FC236}">
                <a16:creationId xmlns:a16="http://schemas.microsoft.com/office/drawing/2014/main" id="{8F971D8D-C95A-4FB2-A7E4-1A231FDCBFD5}"/>
              </a:ext>
            </a:extLst>
          </p:cNvPr>
          <p:cNvSpPr>
            <a:spLocks noGrp="1" noChangeArrowheads="1"/>
          </p:cNvSpPr>
          <p:nvPr>
            <p:ph type="dt" sz="half" idx="2"/>
          </p:nvPr>
        </p:nvSpPr>
        <p:spPr bwMode="auto">
          <a:xfrm>
            <a:off x="2398713" y="40963850"/>
            <a:ext cx="6670675" cy="2994025"/>
          </a:xfrm>
          <a:prstGeom prst="rect">
            <a:avLst/>
          </a:prstGeom>
          <a:noFill/>
          <a:ln>
            <a:noFill/>
          </a:ln>
          <a:effectLst/>
        </p:spPr>
        <p:txBody>
          <a:bodyPr vert="horz" wrap="square" lIns="435326" tIns="217663" rIns="435326" bIns="217663" numCol="1" anchor="t" anchorCtr="0" compatLnSpc="1">
            <a:prstTxWarp prst="textNoShape">
              <a:avLst/>
            </a:prstTxWarp>
          </a:bodyPr>
          <a:lstStyle>
            <a:lvl1pPr algn="l" defTabSz="4352925">
              <a:defRPr sz="6600"/>
            </a:lvl1pPr>
          </a:lstStyle>
          <a:p>
            <a:pPr>
              <a:defRPr/>
            </a:pPr>
            <a:endParaRPr lang="en-AU" altLang="de-DE"/>
          </a:p>
        </p:txBody>
      </p:sp>
      <p:sp>
        <p:nvSpPr>
          <p:cNvPr id="1029" name="Rectangle 5">
            <a:extLst>
              <a:ext uri="{FF2B5EF4-FFF2-40B4-BE49-F238E27FC236}">
                <a16:creationId xmlns:a16="http://schemas.microsoft.com/office/drawing/2014/main" id="{1C803C03-F195-423F-9C90-32E16FEDF7DC}"/>
              </a:ext>
            </a:extLst>
          </p:cNvPr>
          <p:cNvSpPr>
            <a:spLocks noGrp="1" noChangeArrowheads="1"/>
          </p:cNvSpPr>
          <p:nvPr>
            <p:ph type="ftr" sz="quarter" idx="3"/>
          </p:nvPr>
        </p:nvSpPr>
        <p:spPr bwMode="auto">
          <a:xfrm>
            <a:off x="10934700" y="40963850"/>
            <a:ext cx="10134600" cy="2994025"/>
          </a:xfrm>
          <a:prstGeom prst="rect">
            <a:avLst/>
          </a:prstGeom>
          <a:noFill/>
          <a:ln>
            <a:noFill/>
          </a:ln>
          <a:effectLst/>
        </p:spPr>
        <p:txBody>
          <a:bodyPr vert="horz" wrap="square" lIns="435326" tIns="217663" rIns="435326" bIns="217663" numCol="1" anchor="t" anchorCtr="0" compatLnSpc="1">
            <a:prstTxWarp prst="textNoShape">
              <a:avLst/>
            </a:prstTxWarp>
          </a:bodyPr>
          <a:lstStyle>
            <a:lvl1pPr algn="ctr" defTabSz="4352925">
              <a:defRPr sz="6600"/>
            </a:lvl1pPr>
          </a:lstStyle>
          <a:p>
            <a:pPr>
              <a:defRPr/>
            </a:pPr>
            <a:endParaRPr lang="en-AU" altLang="de-DE"/>
          </a:p>
        </p:txBody>
      </p:sp>
      <p:sp>
        <p:nvSpPr>
          <p:cNvPr id="1030" name="Rectangle 6">
            <a:extLst>
              <a:ext uri="{FF2B5EF4-FFF2-40B4-BE49-F238E27FC236}">
                <a16:creationId xmlns:a16="http://schemas.microsoft.com/office/drawing/2014/main" id="{2229F319-C167-4688-8FC8-B3B01AEB4D8E}"/>
              </a:ext>
            </a:extLst>
          </p:cNvPr>
          <p:cNvSpPr>
            <a:spLocks noGrp="1" noChangeArrowheads="1"/>
          </p:cNvSpPr>
          <p:nvPr>
            <p:ph type="sldNum" sz="quarter" idx="4"/>
          </p:nvPr>
        </p:nvSpPr>
        <p:spPr bwMode="auto">
          <a:xfrm>
            <a:off x="22934613" y="40963850"/>
            <a:ext cx="6670675" cy="2994025"/>
          </a:xfrm>
          <a:prstGeom prst="rect">
            <a:avLst/>
          </a:prstGeom>
          <a:noFill/>
          <a:ln>
            <a:noFill/>
          </a:ln>
          <a:effectLst/>
        </p:spPr>
        <p:txBody>
          <a:bodyPr vert="horz" wrap="square" lIns="435326" tIns="217663" rIns="435326" bIns="217663" numCol="1" anchor="t" anchorCtr="0" compatLnSpc="1">
            <a:prstTxWarp prst="textNoShape">
              <a:avLst/>
            </a:prstTxWarp>
          </a:bodyPr>
          <a:lstStyle>
            <a:lvl1pPr algn="r" defTabSz="4352925">
              <a:defRPr sz="6600"/>
            </a:lvl1pPr>
          </a:lstStyle>
          <a:p>
            <a:pPr>
              <a:defRPr/>
            </a:pPr>
            <a:fld id="{82BC0661-B05F-40EB-9D73-B877EDD60971}" type="slidenum">
              <a:rPr lang="en-AU" altLang="de-DE"/>
              <a:pPr>
                <a:defRPr/>
              </a:pPr>
              <a:t>‹#›</a:t>
            </a:fld>
            <a:endParaRPr lang="en-AU" alt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52925" rtl="0" eaLnBrk="0" fontAlgn="base" hangingPunct="0">
        <a:spcBef>
          <a:spcPct val="0"/>
        </a:spcBef>
        <a:spcAft>
          <a:spcPct val="0"/>
        </a:spcAft>
        <a:defRPr sz="21000" kern="1200">
          <a:solidFill>
            <a:schemeClr val="tx2"/>
          </a:solidFill>
          <a:latin typeface="+mj-lt"/>
          <a:ea typeface="+mj-ea"/>
          <a:cs typeface="+mj-cs"/>
        </a:defRPr>
      </a:lvl1pPr>
      <a:lvl2pPr algn="ctr" defTabSz="4352925" rtl="0" eaLnBrk="0" fontAlgn="base" hangingPunct="0">
        <a:spcBef>
          <a:spcPct val="0"/>
        </a:spcBef>
        <a:spcAft>
          <a:spcPct val="0"/>
        </a:spcAft>
        <a:defRPr sz="21000">
          <a:solidFill>
            <a:schemeClr val="tx2"/>
          </a:solidFill>
          <a:latin typeface="Times New Roman" panose="02020603050405020304" pitchFamily="18" charset="0"/>
        </a:defRPr>
      </a:lvl2pPr>
      <a:lvl3pPr algn="ctr" defTabSz="4352925" rtl="0" eaLnBrk="0" fontAlgn="base" hangingPunct="0">
        <a:spcBef>
          <a:spcPct val="0"/>
        </a:spcBef>
        <a:spcAft>
          <a:spcPct val="0"/>
        </a:spcAft>
        <a:defRPr sz="21000">
          <a:solidFill>
            <a:schemeClr val="tx2"/>
          </a:solidFill>
          <a:latin typeface="Times New Roman" panose="02020603050405020304" pitchFamily="18" charset="0"/>
        </a:defRPr>
      </a:lvl3pPr>
      <a:lvl4pPr algn="ctr" defTabSz="4352925" rtl="0" eaLnBrk="0" fontAlgn="base" hangingPunct="0">
        <a:spcBef>
          <a:spcPct val="0"/>
        </a:spcBef>
        <a:spcAft>
          <a:spcPct val="0"/>
        </a:spcAft>
        <a:defRPr sz="21000">
          <a:solidFill>
            <a:schemeClr val="tx2"/>
          </a:solidFill>
          <a:latin typeface="Times New Roman" panose="02020603050405020304" pitchFamily="18" charset="0"/>
        </a:defRPr>
      </a:lvl4pPr>
      <a:lvl5pPr algn="ctr" defTabSz="4352925" rtl="0" eaLnBrk="0" fontAlgn="base" hangingPunct="0">
        <a:spcBef>
          <a:spcPct val="0"/>
        </a:spcBef>
        <a:spcAft>
          <a:spcPct val="0"/>
        </a:spcAft>
        <a:defRPr sz="21000">
          <a:solidFill>
            <a:schemeClr val="tx2"/>
          </a:solidFill>
          <a:latin typeface="Times New Roman" panose="02020603050405020304" pitchFamily="18" charset="0"/>
        </a:defRPr>
      </a:lvl5pPr>
      <a:lvl6pPr marL="457200" algn="ctr" defTabSz="4352925" rtl="0" eaLnBrk="0" fontAlgn="base" hangingPunct="0">
        <a:spcBef>
          <a:spcPct val="0"/>
        </a:spcBef>
        <a:spcAft>
          <a:spcPct val="0"/>
        </a:spcAft>
        <a:defRPr sz="21000">
          <a:solidFill>
            <a:schemeClr val="tx2"/>
          </a:solidFill>
          <a:latin typeface="Times New Roman" panose="02020603050405020304" pitchFamily="18" charset="0"/>
        </a:defRPr>
      </a:lvl6pPr>
      <a:lvl7pPr marL="914400" algn="ctr" defTabSz="4352925" rtl="0" eaLnBrk="0" fontAlgn="base" hangingPunct="0">
        <a:spcBef>
          <a:spcPct val="0"/>
        </a:spcBef>
        <a:spcAft>
          <a:spcPct val="0"/>
        </a:spcAft>
        <a:defRPr sz="21000">
          <a:solidFill>
            <a:schemeClr val="tx2"/>
          </a:solidFill>
          <a:latin typeface="Times New Roman" panose="02020603050405020304" pitchFamily="18" charset="0"/>
        </a:defRPr>
      </a:lvl7pPr>
      <a:lvl8pPr marL="1371600" algn="ctr" defTabSz="4352925" rtl="0" eaLnBrk="0" fontAlgn="base" hangingPunct="0">
        <a:spcBef>
          <a:spcPct val="0"/>
        </a:spcBef>
        <a:spcAft>
          <a:spcPct val="0"/>
        </a:spcAft>
        <a:defRPr sz="21000">
          <a:solidFill>
            <a:schemeClr val="tx2"/>
          </a:solidFill>
          <a:latin typeface="Times New Roman" panose="02020603050405020304" pitchFamily="18" charset="0"/>
        </a:defRPr>
      </a:lvl8pPr>
      <a:lvl9pPr marL="1828800" algn="ctr" defTabSz="4352925" rtl="0" eaLnBrk="0" fontAlgn="base" hangingPunct="0">
        <a:spcBef>
          <a:spcPct val="0"/>
        </a:spcBef>
        <a:spcAft>
          <a:spcPct val="0"/>
        </a:spcAft>
        <a:defRPr sz="21000">
          <a:solidFill>
            <a:schemeClr val="tx2"/>
          </a:solidFill>
          <a:latin typeface="Times New Roman" panose="02020603050405020304" pitchFamily="18" charset="0"/>
        </a:defRPr>
      </a:lvl9pPr>
    </p:titleStyle>
    <p:bodyStyle>
      <a:lvl1pPr marL="1630363" indent="-1630363" algn="l" defTabSz="4352925" rtl="0" eaLnBrk="0" fontAlgn="base" hangingPunct="0">
        <a:spcBef>
          <a:spcPct val="20000"/>
        </a:spcBef>
        <a:spcAft>
          <a:spcPct val="0"/>
        </a:spcAft>
        <a:buChar char="•"/>
        <a:defRPr sz="15300" kern="1200">
          <a:solidFill>
            <a:schemeClr val="tx1"/>
          </a:solidFill>
          <a:latin typeface="+mn-lt"/>
          <a:ea typeface="+mn-ea"/>
          <a:cs typeface="+mn-cs"/>
        </a:defRPr>
      </a:lvl1pPr>
      <a:lvl2pPr marL="3536950" indent="-1360488" algn="l" defTabSz="4352925" rtl="0" eaLnBrk="0" fontAlgn="base" hangingPunct="0">
        <a:spcBef>
          <a:spcPct val="20000"/>
        </a:spcBef>
        <a:spcAft>
          <a:spcPct val="0"/>
        </a:spcAft>
        <a:buChar char="–"/>
        <a:defRPr sz="13400" kern="1200">
          <a:solidFill>
            <a:schemeClr val="tx1"/>
          </a:solidFill>
          <a:latin typeface="+mn-lt"/>
          <a:ea typeface="+mn-ea"/>
          <a:cs typeface="+mn-cs"/>
        </a:defRPr>
      </a:lvl2pPr>
      <a:lvl3pPr marL="5441950" indent="-1089025" algn="l" defTabSz="4352925" rtl="0" eaLnBrk="0" fontAlgn="base" hangingPunct="0">
        <a:spcBef>
          <a:spcPct val="20000"/>
        </a:spcBef>
        <a:spcAft>
          <a:spcPct val="0"/>
        </a:spcAft>
        <a:buChar char="•"/>
        <a:defRPr sz="11500" kern="1200">
          <a:solidFill>
            <a:schemeClr val="tx1"/>
          </a:solidFill>
          <a:latin typeface="+mn-lt"/>
          <a:ea typeface="+mn-ea"/>
          <a:cs typeface="+mn-cs"/>
        </a:defRPr>
      </a:lvl3pPr>
      <a:lvl4pPr marL="7618413" indent="-1087438" algn="l" defTabSz="4352925" rtl="0" eaLnBrk="0" fontAlgn="base" hangingPunct="0">
        <a:spcBef>
          <a:spcPct val="20000"/>
        </a:spcBef>
        <a:spcAft>
          <a:spcPct val="0"/>
        </a:spcAft>
        <a:buChar char="–"/>
        <a:defRPr sz="9500" kern="1200">
          <a:solidFill>
            <a:schemeClr val="tx1"/>
          </a:solidFill>
          <a:latin typeface="+mn-lt"/>
          <a:ea typeface="+mn-ea"/>
          <a:cs typeface="+mn-cs"/>
        </a:defRPr>
      </a:lvl4pPr>
      <a:lvl5pPr marL="9794875" indent="-1089025" algn="l" defTabSz="4352925" rtl="0" eaLnBrk="0" fontAlgn="base" hangingPunct="0">
        <a:spcBef>
          <a:spcPct val="20000"/>
        </a:spcBef>
        <a:spcAft>
          <a:spcPct val="0"/>
        </a:spcAft>
        <a:buChar char="»"/>
        <a:defRPr sz="9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tiff"/><Relationship Id="rId3" Type="http://schemas.openxmlformats.org/officeDocument/2006/relationships/image" Target="../media/image2.jpe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 Id="rId10" Type="http://schemas.openxmlformats.org/officeDocument/2006/relationships/image" Target="../media/image6.tiff"/><Relationship Id="rId4" Type="http://schemas.openxmlformats.org/officeDocument/2006/relationships/image" Target="../media/image3.tiff"/><Relationship Id="rId9" Type="http://schemas.openxmlformats.org/officeDocument/2006/relationships/image" Target="../media/image5.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id="{7B6435C6-4E39-4BD6-AADE-BC13552A9F2F}"/>
              </a:ext>
            </a:extLst>
          </p:cNvPr>
          <p:cNvSpPr>
            <a:spLocks noChangeArrowheads="1"/>
          </p:cNvSpPr>
          <p:nvPr/>
        </p:nvSpPr>
        <p:spPr bwMode="auto">
          <a:xfrm>
            <a:off x="739775" y="5867400"/>
            <a:ext cx="9872663" cy="38404800"/>
          </a:xfrm>
          <a:prstGeom prst="rect">
            <a:avLst/>
          </a:prstGeom>
          <a:solidFill>
            <a:srgbClr val="FFFF00">
              <a:alpha val="50195"/>
            </a:srgbClr>
          </a:solidFill>
          <a:ln>
            <a:noFill/>
          </a:ln>
          <a:effectLst/>
          <a:extLst>
            <a:ext uri="{91240B29-F687-4F45-9708-019B960494DF}">
              <a14:hiddenLine xmlns:a14="http://schemas.microsoft.com/office/drawing/2010/main" w="127000">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341313"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2" algn="just">
              <a:spcBef>
                <a:spcPct val="0"/>
              </a:spcBef>
              <a:buFontTx/>
              <a:buNone/>
            </a:pPr>
            <a:endParaRPr lang="en-US" altLang="de-DE" sz="3300"/>
          </a:p>
        </p:txBody>
      </p:sp>
      <p:sp>
        <p:nvSpPr>
          <p:cNvPr id="2051" name="Rectangle 6">
            <a:extLst>
              <a:ext uri="{FF2B5EF4-FFF2-40B4-BE49-F238E27FC236}">
                <a16:creationId xmlns:a16="http://schemas.microsoft.com/office/drawing/2014/main" id="{7DF49C0F-2E21-404C-B788-2D50C553D28D}"/>
              </a:ext>
            </a:extLst>
          </p:cNvPr>
          <p:cNvSpPr>
            <a:spLocks noChangeArrowheads="1"/>
          </p:cNvSpPr>
          <p:nvPr/>
        </p:nvSpPr>
        <p:spPr bwMode="auto">
          <a:xfrm>
            <a:off x="10993438" y="5791200"/>
            <a:ext cx="9871075" cy="38481000"/>
          </a:xfrm>
          <a:prstGeom prst="rect">
            <a:avLst/>
          </a:prstGeom>
          <a:solidFill>
            <a:srgbClr val="FFFF0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endParaRPr lang="en-US" altLang="de-DE" sz="2500" dirty="0"/>
          </a:p>
        </p:txBody>
      </p:sp>
      <p:sp>
        <p:nvSpPr>
          <p:cNvPr id="2052" name="Rectangle 7">
            <a:extLst>
              <a:ext uri="{FF2B5EF4-FFF2-40B4-BE49-F238E27FC236}">
                <a16:creationId xmlns:a16="http://schemas.microsoft.com/office/drawing/2014/main" id="{82BF9489-8941-4B9A-A8CF-CAA811CCCA91}"/>
              </a:ext>
            </a:extLst>
          </p:cNvPr>
          <p:cNvSpPr>
            <a:spLocks noChangeArrowheads="1"/>
          </p:cNvSpPr>
          <p:nvPr/>
        </p:nvSpPr>
        <p:spPr bwMode="auto">
          <a:xfrm>
            <a:off x="21149469" y="5791200"/>
            <a:ext cx="9874250" cy="38481000"/>
          </a:xfrm>
          <a:prstGeom prst="rect">
            <a:avLst/>
          </a:prstGeom>
          <a:solidFill>
            <a:srgbClr val="FFFF0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endParaRPr lang="en-US" altLang="de-DE" sz="2500"/>
          </a:p>
        </p:txBody>
      </p:sp>
      <p:sp>
        <p:nvSpPr>
          <p:cNvPr id="2053" name="Rectangle 10">
            <a:extLst>
              <a:ext uri="{FF2B5EF4-FFF2-40B4-BE49-F238E27FC236}">
                <a16:creationId xmlns:a16="http://schemas.microsoft.com/office/drawing/2014/main" id="{CC438FD6-A717-485F-864C-9BBE32B42A53}"/>
              </a:ext>
            </a:extLst>
          </p:cNvPr>
          <p:cNvSpPr>
            <a:spLocks noChangeArrowheads="1"/>
          </p:cNvSpPr>
          <p:nvPr/>
        </p:nvSpPr>
        <p:spPr bwMode="auto">
          <a:xfrm>
            <a:off x="76200" y="614363"/>
            <a:ext cx="31851600" cy="4872037"/>
          </a:xfrm>
          <a:prstGeom prst="rect">
            <a:avLst/>
          </a:prstGeom>
          <a:noFill/>
          <a:ln>
            <a:noFill/>
          </a:ln>
          <a:effectLst/>
        </p:spPr>
        <p:txBody>
          <a:bodyPr wrap="none" lIns="95325" tIns="47662" rIns="95325" bIns="47662" anchor="ctr"/>
          <a:lstStyle>
            <a:lvl1pPr marL="457200" indent="-457200" defTabSz="952500">
              <a:spcBef>
                <a:spcPct val="20000"/>
              </a:spcBef>
              <a:buChar char="•"/>
              <a:defRPr sz="15300">
                <a:solidFill>
                  <a:schemeClr val="tx1"/>
                </a:solidFill>
                <a:latin typeface="Times New Roman" panose="02020603050405020304" pitchFamily="18" charset="0"/>
              </a:defRPr>
            </a:lvl1pPr>
            <a:lvl2pPr marL="933450" indent="-457200" defTabSz="952500">
              <a:spcBef>
                <a:spcPct val="20000"/>
              </a:spcBef>
              <a:buChar char="–"/>
              <a:defRPr sz="13400">
                <a:solidFill>
                  <a:schemeClr val="tx1"/>
                </a:solidFill>
                <a:latin typeface="Times New Roman" panose="02020603050405020304" pitchFamily="18" charset="0"/>
              </a:defRPr>
            </a:lvl2pPr>
            <a:lvl3pPr marL="1409700" indent="-457200" defTabSz="952500">
              <a:spcBef>
                <a:spcPct val="20000"/>
              </a:spcBef>
              <a:buChar char="•"/>
              <a:defRPr sz="11500">
                <a:solidFill>
                  <a:schemeClr val="tx1"/>
                </a:solidFill>
                <a:latin typeface="Times New Roman" panose="02020603050405020304" pitchFamily="18" charset="0"/>
              </a:defRPr>
            </a:lvl3pPr>
            <a:lvl4pPr marL="1885950" indent="-457200" defTabSz="952500">
              <a:spcBef>
                <a:spcPct val="20000"/>
              </a:spcBef>
              <a:buChar char="–"/>
              <a:defRPr sz="9500">
                <a:solidFill>
                  <a:schemeClr val="tx1"/>
                </a:solidFill>
                <a:latin typeface="Times New Roman" panose="02020603050405020304" pitchFamily="18" charset="0"/>
              </a:defRPr>
            </a:lvl4pPr>
            <a:lvl5pPr marL="2362200" indent="-457200" defTabSz="952500">
              <a:spcBef>
                <a:spcPct val="20000"/>
              </a:spcBef>
              <a:buChar char="»"/>
              <a:defRPr sz="9500">
                <a:solidFill>
                  <a:schemeClr val="tx1"/>
                </a:solidFill>
                <a:latin typeface="Times New Roman" panose="02020603050405020304" pitchFamily="18" charset="0"/>
              </a:defRPr>
            </a:lvl5pPr>
            <a:lvl6pPr marL="2819400" indent="-457200"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3276600" indent="-457200"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733800" indent="-457200"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4191000" indent="-457200"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marL="0" indent="0" algn="ctr">
              <a:spcBef>
                <a:spcPct val="0"/>
              </a:spcBef>
              <a:buFontTx/>
              <a:buNone/>
              <a:defRPr/>
            </a:pPr>
            <a:endParaRPr lang="nn-NO" altLang="de-DE" sz="3300" b="1" dirty="0"/>
          </a:p>
          <a:p>
            <a:pPr marL="0" indent="0" algn="ctr">
              <a:spcBef>
                <a:spcPct val="0"/>
              </a:spcBef>
              <a:buFontTx/>
              <a:buNone/>
              <a:defRPr/>
            </a:pPr>
            <a:endParaRPr lang="nn-NO" altLang="de-DE" sz="3300" b="1" dirty="0"/>
          </a:p>
          <a:p>
            <a:pPr marL="0" indent="0" algn="ctr">
              <a:spcBef>
                <a:spcPct val="0"/>
              </a:spcBef>
              <a:buFontTx/>
              <a:buNone/>
              <a:defRPr/>
            </a:pPr>
            <a:r>
              <a:rPr lang="nn-NO" altLang="de-DE" sz="3300" b="1" dirty="0"/>
              <a:t>Hai Yao1, Qiong Li1*, Zijian Wang, Yiyuan He</a:t>
            </a:r>
          </a:p>
          <a:p>
            <a:pPr marL="0" indent="0" algn="ctr">
              <a:spcBef>
                <a:spcPct val="0"/>
              </a:spcBef>
              <a:buFontTx/>
              <a:buNone/>
              <a:defRPr/>
            </a:pPr>
            <a:endParaRPr lang="nn-NO" altLang="de-DE" sz="3300" b="1" dirty="0"/>
          </a:p>
          <a:p>
            <a:pPr indent="0" algn="ctr">
              <a:buFontTx/>
              <a:buNone/>
              <a:defRPr/>
            </a:pPr>
            <a:r>
              <a:rPr lang="en-GB" altLang="zh-CN" sz="3200" i="1" baseline="30000" dirty="0">
                <a:ea typeface="等线" panose="02010600030101010101" pitchFamily="2" charset="-122"/>
              </a:rPr>
              <a:t>1</a:t>
            </a:r>
            <a:r>
              <a:rPr lang="en-GB" altLang="zh-CN" sz="2900" i="1" dirty="0">
                <a:ea typeface="等线" panose="02010600030101010101" pitchFamily="2" charset="-122"/>
              </a:rPr>
              <a:t>Key Laboratory of Rural Energy Engineering in Yunnan Province, Yunnan Normal University, Kunming 650500, PR China, liqiong@ynnu.edu.cn</a:t>
            </a:r>
            <a:endParaRPr lang="zh-CN" altLang="zh-CN" sz="2900" dirty="0">
              <a:ea typeface="等线" panose="02010600030101010101" pitchFamily="2" charset="-122"/>
            </a:endParaRPr>
          </a:p>
          <a:p>
            <a:pPr lvl="2" algn="ctr">
              <a:spcBef>
                <a:spcPct val="0"/>
              </a:spcBef>
              <a:buFontTx/>
              <a:buNone/>
              <a:defRPr/>
            </a:pPr>
            <a:endParaRPr lang="es-ES" altLang="de-DE" sz="2900" i="1" dirty="0"/>
          </a:p>
          <a:p>
            <a:pPr lvl="2" algn="ctr">
              <a:spcBef>
                <a:spcPct val="0"/>
              </a:spcBef>
              <a:buFontTx/>
              <a:buNone/>
              <a:defRPr/>
            </a:pPr>
            <a:endParaRPr lang="en-US" altLang="de-DE" sz="900" i="1" dirty="0"/>
          </a:p>
        </p:txBody>
      </p:sp>
      <p:sp>
        <p:nvSpPr>
          <p:cNvPr id="2054" name="Rectangle 14">
            <a:extLst>
              <a:ext uri="{FF2B5EF4-FFF2-40B4-BE49-F238E27FC236}">
                <a16:creationId xmlns:a16="http://schemas.microsoft.com/office/drawing/2014/main" id="{3922C742-2147-4C85-BAE5-987C9E4D886B}"/>
              </a:ext>
            </a:extLst>
          </p:cNvPr>
          <p:cNvSpPr>
            <a:spLocks noChangeArrowheads="1"/>
          </p:cNvSpPr>
          <p:nvPr/>
        </p:nvSpPr>
        <p:spPr bwMode="auto">
          <a:xfrm>
            <a:off x="663575" y="5791200"/>
            <a:ext cx="9872663" cy="1801812"/>
          </a:xfrm>
          <a:prstGeom prst="rect">
            <a:avLst/>
          </a:prstGeom>
          <a:solidFill>
            <a:srgbClr val="FF0000"/>
          </a:solidFill>
          <a:ln>
            <a:noFill/>
          </a:ln>
          <a:effectLst/>
          <a:extLst>
            <a:ext uri="{91240B29-F687-4F45-9708-019B960494DF}">
              <a14:hiddenLine xmlns:a14="http://schemas.microsoft.com/office/drawing/2010/main" w="127000">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AU" altLang="de-DE" sz="5900" b="1"/>
              <a:t>Introduction</a:t>
            </a:r>
            <a:endParaRPr lang="en-AU" altLang="de-DE" sz="5900"/>
          </a:p>
        </p:txBody>
      </p:sp>
      <p:sp>
        <p:nvSpPr>
          <p:cNvPr id="2055" name="Text Box 69">
            <a:extLst>
              <a:ext uri="{FF2B5EF4-FFF2-40B4-BE49-F238E27FC236}">
                <a16:creationId xmlns:a16="http://schemas.microsoft.com/office/drawing/2014/main" id="{9D4B2254-2F79-4577-8A40-056DC2268532}"/>
              </a:ext>
            </a:extLst>
          </p:cNvPr>
          <p:cNvSpPr txBox="1">
            <a:spLocks noChangeArrowheads="1"/>
          </p:cNvSpPr>
          <p:nvPr/>
        </p:nvSpPr>
        <p:spPr bwMode="auto">
          <a:xfrm>
            <a:off x="739775" y="20602575"/>
            <a:ext cx="9872663" cy="1724025"/>
          </a:xfrm>
          <a:prstGeom prst="rect">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US" altLang="de-DE" sz="5900" b="1">
                <a:cs typeface="Times New Roman" panose="02020603050405020304" pitchFamily="18" charset="0"/>
              </a:rPr>
              <a:t>Methodology</a:t>
            </a:r>
            <a:endParaRPr lang="en-AU" altLang="de-DE" sz="5900" b="1"/>
          </a:p>
        </p:txBody>
      </p:sp>
      <p:sp>
        <p:nvSpPr>
          <p:cNvPr id="2056" name="Text Box 70">
            <a:extLst>
              <a:ext uri="{FF2B5EF4-FFF2-40B4-BE49-F238E27FC236}">
                <a16:creationId xmlns:a16="http://schemas.microsoft.com/office/drawing/2014/main" id="{7864019C-8D25-408D-A620-4B80EBB35C7E}"/>
              </a:ext>
            </a:extLst>
          </p:cNvPr>
          <p:cNvSpPr txBox="1">
            <a:spLocks noChangeArrowheads="1"/>
          </p:cNvSpPr>
          <p:nvPr/>
        </p:nvSpPr>
        <p:spPr bwMode="auto">
          <a:xfrm>
            <a:off x="304800" y="29838650"/>
            <a:ext cx="9871075" cy="534988"/>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50000"/>
              </a:spcBef>
            </a:pPr>
            <a:endParaRPr lang="en-US" altLang="de-DE" sz="3300"/>
          </a:p>
        </p:txBody>
      </p:sp>
      <p:sp>
        <p:nvSpPr>
          <p:cNvPr id="2057" name="Text Box 106">
            <a:extLst>
              <a:ext uri="{FF2B5EF4-FFF2-40B4-BE49-F238E27FC236}">
                <a16:creationId xmlns:a16="http://schemas.microsoft.com/office/drawing/2014/main" id="{351B88CE-15D5-4163-BC41-DE372CD3C987}"/>
              </a:ext>
            </a:extLst>
          </p:cNvPr>
          <p:cNvSpPr txBox="1">
            <a:spLocks noChangeArrowheads="1"/>
          </p:cNvSpPr>
          <p:nvPr/>
        </p:nvSpPr>
        <p:spPr bwMode="auto">
          <a:xfrm>
            <a:off x="21497925" y="5791200"/>
            <a:ext cx="9656763" cy="14678025"/>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indent="273050" defTabSz="952500">
              <a:spcBef>
                <a:spcPct val="20000"/>
              </a:spcBef>
              <a:buChar char="•"/>
              <a:defRPr sz="15300">
                <a:solidFill>
                  <a:schemeClr val="tx1"/>
                </a:solidFill>
                <a:latin typeface="Times New Roman" panose="02020603050405020304" pitchFamily="18" charset="0"/>
              </a:defRPr>
            </a:lvl1pPr>
            <a:lvl2pPr marL="682625"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0"/>
              </a:spcBef>
              <a:spcAft>
                <a:spcPct val="40000"/>
              </a:spcAft>
            </a:pPr>
            <a:endParaRPr lang="en-US" altLang="de-DE" sz="3300"/>
          </a:p>
        </p:txBody>
      </p:sp>
      <p:sp>
        <p:nvSpPr>
          <p:cNvPr id="2058" name="Rectangle 154">
            <a:extLst>
              <a:ext uri="{FF2B5EF4-FFF2-40B4-BE49-F238E27FC236}">
                <a16:creationId xmlns:a16="http://schemas.microsoft.com/office/drawing/2014/main" id="{0E676564-BACD-483D-9EB8-940DE6A34384}"/>
              </a:ext>
            </a:extLst>
          </p:cNvPr>
          <p:cNvSpPr>
            <a:spLocks noChangeArrowheads="1"/>
          </p:cNvSpPr>
          <p:nvPr/>
        </p:nvSpPr>
        <p:spPr bwMode="auto">
          <a:xfrm>
            <a:off x="21204238" y="34479132"/>
            <a:ext cx="9871075" cy="1792068"/>
          </a:xfrm>
          <a:prstGeom prst="rect">
            <a:avLst/>
          </a:prstGeom>
          <a:solidFill>
            <a:srgbClr val="FF0000"/>
          </a:solidFill>
          <a:ln>
            <a:noFill/>
          </a:ln>
          <a:effectLst/>
          <a:extLst>
            <a:ext uri="{91240B29-F687-4F45-9708-019B960494DF}">
              <a14:hiddenLine xmlns:a14="http://schemas.microsoft.com/office/drawing/2010/main" w="127000">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US" altLang="de-DE" sz="5900" b="1" dirty="0">
                <a:cs typeface="Times New Roman" panose="02020603050405020304" pitchFamily="18" charset="0"/>
              </a:rPr>
              <a:t>References</a:t>
            </a:r>
            <a:r>
              <a:rPr lang="es-ES" altLang="de-DE" sz="5900" b="1" dirty="0"/>
              <a:t> </a:t>
            </a:r>
            <a:endParaRPr lang="en-AU" altLang="de-DE" sz="5900" b="1" dirty="0"/>
          </a:p>
        </p:txBody>
      </p:sp>
      <p:sp>
        <p:nvSpPr>
          <p:cNvPr id="2059" name="Text Box 155">
            <a:extLst>
              <a:ext uri="{FF2B5EF4-FFF2-40B4-BE49-F238E27FC236}">
                <a16:creationId xmlns:a16="http://schemas.microsoft.com/office/drawing/2014/main" id="{7042DA10-4538-4282-BEA1-3DF58F5B2601}"/>
              </a:ext>
            </a:extLst>
          </p:cNvPr>
          <p:cNvSpPr txBox="1">
            <a:spLocks noChangeArrowheads="1"/>
          </p:cNvSpPr>
          <p:nvPr/>
        </p:nvSpPr>
        <p:spPr bwMode="auto">
          <a:xfrm>
            <a:off x="21356638" y="12720726"/>
            <a:ext cx="9586912" cy="2824074"/>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1630363" indent="273050" defTabSz="952500">
              <a:spcBef>
                <a:spcPct val="20000"/>
              </a:spcBef>
              <a:buChar char="•"/>
              <a:defRPr sz="15300">
                <a:solidFill>
                  <a:schemeClr val="tx1"/>
                </a:solidFill>
                <a:latin typeface="Times New Roman" panose="02020603050405020304" pitchFamily="18" charset="0"/>
              </a:defRPr>
            </a:lvl1pPr>
            <a:lvl2pPr marL="682625" indent="-1360488" defTabSz="952500">
              <a:spcBef>
                <a:spcPct val="20000"/>
              </a:spcBef>
              <a:buChar char="–"/>
              <a:defRPr sz="13400">
                <a:solidFill>
                  <a:schemeClr val="tx1"/>
                </a:solidFill>
                <a:latin typeface="Times New Roman" panose="02020603050405020304" pitchFamily="18" charset="0"/>
              </a:defRPr>
            </a:lvl2pPr>
            <a:lvl3pPr indent="457200"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marL="0" lvl="2" algn="just">
              <a:buFontTx/>
              <a:buNone/>
            </a:pPr>
            <a:r>
              <a:rPr lang="en-US" altLang="de-DE" sz="3600" dirty="0">
                <a:solidFill>
                  <a:srgbClr val="000000"/>
                </a:solidFill>
              </a:rPr>
              <a:t>Fig.3 shows the total loss convergence over 1750 PINN training iterations, highlighting the model’s strong ability to learn the temperature field of the water tank and providing a solid foundation for accurate short-term predictions.</a:t>
            </a:r>
          </a:p>
        </p:txBody>
      </p:sp>
      <p:sp>
        <p:nvSpPr>
          <p:cNvPr id="2060" name="Text Box 159">
            <a:extLst>
              <a:ext uri="{FF2B5EF4-FFF2-40B4-BE49-F238E27FC236}">
                <a16:creationId xmlns:a16="http://schemas.microsoft.com/office/drawing/2014/main" id="{9BB98A34-7B1E-4E19-BC23-CDF5BB427C73}"/>
              </a:ext>
            </a:extLst>
          </p:cNvPr>
          <p:cNvSpPr txBox="1">
            <a:spLocks noChangeArrowheads="1"/>
          </p:cNvSpPr>
          <p:nvPr/>
        </p:nvSpPr>
        <p:spPr bwMode="auto">
          <a:xfrm>
            <a:off x="739775" y="8488362"/>
            <a:ext cx="9753600" cy="112474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273050" indent="457200" defTabSz="952500">
              <a:spcBef>
                <a:spcPct val="20000"/>
              </a:spcBef>
              <a:buChar char="•"/>
              <a:defRPr sz="15300">
                <a:solidFill>
                  <a:schemeClr val="tx1"/>
                </a:solidFill>
                <a:latin typeface="Times New Roman" panose="02020603050405020304" pitchFamily="18" charset="0"/>
              </a:defRPr>
            </a:lvl1pPr>
            <a:lvl2pPr marL="442913" indent="-1360488" defTabSz="952500">
              <a:spcBef>
                <a:spcPct val="20000"/>
              </a:spcBef>
              <a:buChar char="–"/>
              <a:defRPr sz="13400">
                <a:solidFill>
                  <a:schemeClr val="tx1"/>
                </a:solidFill>
                <a:latin typeface="Times New Roman" panose="02020603050405020304" pitchFamily="18" charset="0"/>
              </a:defRPr>
            </a:lvl2pPr>
            <a:lvl3pPr marL="8532813" indent="-1089025" defTabSz="952500">
              <a:spcBef>
                <a:spcPct val="20000"/>
              </a:spcBef>
              <a:buChar char="•"/>
              <a:defRPr sz="11500">
                <a:solidFill>
                  <a:schemeClr val="tx1"/>
                </a:solidFill>
                <a:latin typeface="Times New Roman" panose="02020603050405020304" pitchFamily="18" charset="0"/>
              </a:defRPr>
            </a:lvl3pPr>
            <a:lvl4pPr marL="8704263" indent="-1087438" defTabSz="952500">
              <a:spcBef>
                <a:spcPct val="20000"/>
              </a:spcBef>
              <a:buChar char="–"/>
              <a:defRPr sz="9500">
                <a:solidFill>
                  <a:schemeClr val="tx1"/>
                </a:solidFill>
                <a:latin typeface="Times New Roman" panose="02020603050405020304" pitchFamily="18" charset="0"/>
              </a:defRPr>
            </a:lvl4pPr>
            <a:lvl5pPr marL="8874125" indent="-1089025" defTabSz="952500">
              <a:spcBef>
                <a:spcPct val="20000"/>
              </a:spcBef>
              <a:buChar char="»"/>
              <a:defRPr sz="9500">
                <a:solidFill>
                  <a:schemeClr val="tx1"/>
                </a:solidFill>
                <a:latin typeface="Times New Roman" panose="02020603050405020304" pitchFamily="18" charset="0"/>
              </a:defRPr>
            </a:lvl5pPr>
            <a:lvl6pPr marL="93313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97885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102457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107029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0"/>
              </a:spcBef>
              <a:buFontTx/>
              <a:buNone/>
            </a:pPr>
            <a:r>
              <a:rPr lang="en-US" altLang="de-DE" sz="3600" dirty="0"/>
              <a:t>Photovoltaic water heaters integrate solar power generation with thermal energy storage. However, strong fluctuations in solar irradiance can significantly affect both the electrical output and the thermal performance of the storage tank, emphasizing the need for accurate monitoring and predictive strategies. </a:t>
            </a:r>
            <a:r>
              <a:rPr lang="en-US" altLang="de-DE" sz="3600" dirty="0" err="1"/>
              <a:t>Raissi</a:t>
            </a:r>
            <a:r>
              <a:rPr lang="en-US" altLang="de-DE" sz="3600" dirty="0"/>
              <a:t> et al. proposed the PINN framework</a:t>
            </a:r>
            <a:r>
              <a:rPr lang="en-US" altLang="de-DE" sz="3600" baseline="30000" dirty="0"/>
              <a:t>[1]</a:t>
            </a:r>
            <a:r>
              <a:rPr lang="en-US" altLang="de-DE" sz="3600" dirty="0"/>
              <a:t>, which incorporates physical laws directly into neural network architectures to enhance generalization. Building upon this, Meng et al. integrated computational fluid dynamics (CFD) simulations into the PINN framework to address complex </a:t>
            </a:r>
            <a:r>
              <a:rPr lang="en-US" altLang="de-DE" sz="3600" dirty="0" err="1"/>
              <a:t>multiphysics</a:t>
            </a:r>
            <a:r>
              <a:rPr lang="en-US" altLang="de-DE" sz="3600" dirty="0"/>
              <a:t> coupling problems</a:t>
            </a:r>
            <a:r>
              <a:rPr lang="en-US" altLang="de-DE" sz="3600" baseline="30000" dirty="0"/>
              <a:t>[2]</a:t>
            </a:r>
            <a:r>
              <a:rPr lang="en-US" altLang="de-DE" sz="3600" dirty="0"/>
              <a:t>. Later, Liu Y. et al. developed a data-efficient approach by incorporating sparse experimental measurements into the PINN model to solve both forward and inverse problems in flow field prediction</a:t>
            </a:r>
            <a:r>
              <a:rPr lang="en-US" altLang="de-DE" sz="3600" baseline="30000" dirty="0"/>
              <a:t>[3]</a:t>
            </a:r>
            <a:r>
              <a:rPr lang="en-US" altLang="de-DE" sz="3600" dirty="0"/>
              <a:t>.</a:t>
            </a:r>
          </a:p>
          <a:p>
            <a:pPr algn="just">
              <a:spcBef>
                <a:spcPct val="0"/>
              </a:spcBef>
              <a:buFontTx/>
              <a:buNone/>
            </a:pPr>
            <a:r>
              <a:rPr lang="en-US" altLang="de-DE" sz="3600" dirty="0"/>
              <a:t>Inspired by these advances, this study develops a PINN model that fuses CFD simulation data with real experimental observations to accurately predict the temperature distribution in the water tank over the next 15 minutes.</a:t>
            </a:r>
          </a:p>
        </p:txBody>
      </p:sp>
      <p:sp>
        <p:nvSpPr>
          <p:cNvPr id="2061" name="Text Box 161">
            <a:extLst>
              <a:ext uri="{FF2B5EF4-FFF2-40B4-BE49-F238E27FC236}">
                <a16:creationId xmlns:a16="http://schemas.microsoft.com/office/drawing/2014/main" id="{14C241D4-DE49-464C-9511-A08E93CE7E59}"/>
              </a:ext>
            </a:extLst>
          </p:cNvPr>
          <p:cNvSpPr txBox="1">
            <a:spLocks noChangeArrowheads="1"/>
          </p:cNvSpPr>
          <p:nvPr/>
        </p:nvSpPr>
        <p:spPr bwMode="auto">
          <a:xfrm>
            <a:off x="10906125" y="10896600"/>
            <a:ext cx="9801225" cy="9299601"/>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273050" indent="457200" defTabSz="952500">
              <a:spcBef>
                <a:spcPct val="20000"/>
              </a:spcBef>
              <a:buChar char="•"/>
              <a:defRPr sz="15300">
                <a:solidFill>
                  <a:schemeClr val="tx1"/>
                </a:solidFill>
                <a:latin typeface="Times New Roman" panose="02020603050405020304" pitchFamily="18" charset="0"/>
              </a:defRPr>
            </a:lvl1pPr>
            <a:lvl2pPr marL="171450" indent="511175"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0"/>
              </a:spcBef>
              <a:buFontTx/>
              <a:buNone/>
            </a:pPr>
            <a:r>
              <a:rPr lang="en-US" altLang="de-DE" sz="3600" dirty="0"/>
              <a:t>During training, the total loss was defined as a weighted combination of two components: the reconstruction error   of the CFD data and the correction error   at the experimental measurement points. The loss function is given as follows:</a:t>
            </a:r>
          </a:p>
          <a:p>
            <a:pPr algn="just">
              <a:spcBef>
                <a:spcPct val="0"/>
              </a:spcBef>
              <a:buFontTx/>
              <a:buNone/>
            </a:pPr>
            <a:endParaRPr lang="en-US" altLang="de-DE" sz="3600" dirty="0"/>
          </a:p>
          <a:p>
            <a:pPr algn="just">
              <a:spcBef>
                <a:spcPct val="0"/>
              </a:spcBef>
              <a:buFontTx/>
              <a:buNone/>
            </a:pPr>
            <a:endParaRPr lang="en-US" altLang="de-DE" sz="3600" dirty="0"/>
          </a:p>
          <a:p>
            <a:pPr algn="just">
              <a:spcBef>
                <a:spcPct val="0"/>
              </a:spcBef>
              <a:buFontTx/>
              <a:buNone/>
            </a:pPr>
            <a:endParaRPr lang="en-US" altLang="de-DE" sz="3600" dirty="0"/>
          </a:p>
          <a:p>
            <a:pPr algn="just">
              <a:spcBef>
                <a:spcPct val="0"/>
              </a:spcBef>
              <a:buFontTx/>
              <a:buNone/>
            </a:pPr>
            <a:endParaRPr lang="en-US" altLang="de-DE" sz="3600" dirty="0"/>
          </a:p>
          <a:p>
            <a:pPr algn="just">
              <a:spcBef>
                <a:spcPct val="0"/>
              </a:spcBef>
              <a:buFontTx/>
              <a:buNone/>
            </a:pPr>
            <a:r>
              <a:rPr lang="en-GB" altLang="zh-CN" sz="3600" dirty="0">
                <a:solidFill>
                  <a:srgbClr val="000000"/>
                </a:solidFill>
                <a:effectLst/>
                <a:latin typeface="Times New Roman" panose="02020603050405020304" pitchFamily="18" charset="0"/>
                <a:ea typeface="等线" panose="02010600030101010101" pitchFamily="2" charset="-122"/>
                <a:cs typeface="Segoe UI" panose="020B0502040204020203" pitchFamily="34" charset="0"/>
              </a:rPr>
              <a:t>The self-supervised constraint (from CFD reconstruction) and the empirical</a:t>
            </a:r>
            <a:r>
              <a:rPr lang="en-GB" altLang="zh-CN" sz="3600" dirty="0">
                <a:effectLst/>
                <a:latin typeface="宋体" panose="02010600030101010101" pitchFamily="2" charset="-122"/>
                <a:ea typeface="等线" panose="02010600030101010101" pitchFamily="2" charset="-122"/>
                <a:cs typeface="宋体" panose="02010600030101010101" pitchFamily="2" charset="-122"/>
              </a:rPr>
              <a:t> </a:t>
            </a:r>
            <a:r>
              <a:rPr lang="en-GB" altLang="zh-CN" sz="3600" dirty="0">
                <a:solidFill>
                  <a:srgbClr val="000000"/>
                </a:solidFill>
                <a:effectLst/>
                <a:latin typeface="Times New Roman" panose="02020603050405020304" pitchFamily="18" charset="0"/>
                <a:ea typeface="等线" panose="02010600030101010101" pitchFamily="2" charset="-122"/>
                <a:cs typeface="Segoe UI" panose="020B0502040204020203" pitchFamily="34" charset="0"/>
              </a:rPr>
              <a:t>correction (based on experimental measurements) are combined with a weighting ratio of 0.5:2.0 to formulate the total loss. During backpropagation, the PINN jointly minimizes both components, effectively coupling simulation and experiment data within a unified framework.</a:t>
            </a:r>
            <a:endParaRPr lang="en-US" altLang="de-DE" sz="3600" dirty="0"/>
          </a:p>
          <a:p>
            <a:pPr algn="just">
              <a:spcBef>
                <a:spcPct val="0"/>
              </a:spcBef>
              <a:buFontTx/>
              <a:buNone/>
            </a:pPr>
            <a:endParaRPr lang="en-US" altLang="de-DE" sz="3300" dirty="0"/>
          </a:p>
        </p:txBody>
      </p:sp>
      <p:sp>
        <p:nvSpPr>
          <p:cNvPr id="2062" name="Text Box 170">
            <a:extLst>
              <a:ext uri="{FF2B5EF4-FFF2-40B4-BE49-F238E27FC236}">
                <a16:creationId xmlns:a16="http://schemas.microsoft.com/office/drawing/2014/main" id="{5EB80D60-D89B-40CF-887D-D22BD29099BD}"/>
              </a:ext>
            </a:extLst>
          </p:cNvPr>
          <p:cNvSpPr txBox="1">
            <a:spLocks noChangeArrowheads="1"/>
          </p:cNvSpPr>
          <p:nvPr/>
        </p:nvSpPr>
        <p:spPr bwMode="auto">
          <a:xfrm>
            <a:off x="21051838" y="36347399"/>
            <a:ext cx="9906000" cy="752475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273050" defTabSz="952500">
              <a:spcBef>
                <a:spcPct val="20000"/>
              </a:spcBef>
              <a:buChar char="•"/>
              <a:defRPr sz="15300">
                <a:solidFill>
                  <a:schemeClr val="tx1"/>
                </a:solidFill>
                <a:latin typeface="Times New Roman" panose="02020603050405020304" pitchFamily="18" charset="0"/>
              </a:defRPr>
            </a:lvl1pPr>
            <a:lvl2pPr marL="442913" indent="-1360488" defTabSz="952500">
              <a:spcBef>
                <a:spcPct val="20000"/>
              </a:spcBef>
              <a:buChar char="–"/>
              <a:defRPr sz="13400">
                <a:solidFill>
                  <a:schemeClr val="tx1"/>
                </a:solidFill>
                <a:latin typeface="Times New Roman" panose="02020603050405020304" pitchFamily="18" charset="0"/>
              </a:defRPr>
            </a:lvl2pPr>
            <a:lvl3pPr marL="8532813" indent="-1089025" defTabSz="952500">
              <a:spcBef>
                <a:spcPct val="20000"/>
              </a:spcBef>
              <a:buChar char="•"/>
              <a:defRPr sz="11500">
                <a:solidFill>
                  <a:schemeClr val="tx1"/>
                </a:solidFill>
                <a:latin typeface="Times New Roman" panose="02020603050405020304" pitchFamily="18" charset="0"/>
              </a:defRPr>
            </a:lvl3pPr>
            <a:lvl4pPr marL="8704263" indent="-1087438" defTabSz="952500">
              <a:spcBef>
                <a:spcPct val="20000"/>
              </a:spcBef>
              <a:buChar char="–"/>
              <a:defRPr sz="9500">
                <a:solidFill>
                  <a:schemeClr val="tx1"/>
                </a:solidFill>
                <a:latin typeface="Times New Roman" panose="02020603050405020304" pitchFamily="18" charset="0"/>
              </a:defRPr>
            </a:lvl4pPr>
            <a:lvl5pPr marL="8874125" indent="-1089025" defTabSz="952500">
              <a:spcBef>
                <a:spcPct val="20000"/>
              </a:spcBef>
              <a:buChar char="»"/>
              <a:defRPr sz="9500">
                <a:solidFill>
                  <a:schemeClr val="tx1"/>
                </a:solidFill>
                <a:latin typeface="Times New Roman" panose="02020603050405020304" pitchFamily="18" charset="0"/>
              </a:defRPr>
            </a:lvl5pPr>
            <a:lvl6pPr marL="93313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97885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102457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107029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0"/>
              </a:spcBef>
              <a:buFontTx/>
              <a:buNone/>
            </a:pPr>
            <a:r>
              <a:rPr lang="en-US" altLang="de-DE" sz="3600" dirty="0"/>
              <a:t>[1]	</a:t>
            </a:r>
            <a:r>
              <a:rPr lang="en-US" altLang="de-DE" sz="3600" dirty="0" err="1"/>
              <a:t>Raissi</a:t>
            </a:r>
            <a:r>
              <a:rPr lang="en-US" altLang="de-DE" sz="3600" dirty="0"/>
              <a:t> M, </a:t>
            </a:r>
            <a:r>
              <a:rPr lang="en-US" altLang="de-DE" sz="3600" dirty="0" err="1"/>
              <a:t>Perdikaris</a:t>
            </a:r>
            <a:r>
              <a:rPr lang="en-US" altLang="de-DE" sz="3600" dirty="0"/>
              <a:t> P, </a:t>
            </a:r>
            <a:r>
              <a:rPr lang="en-US" altLang="de-DE" sz="3600" dirty="0" err="1"/>
              <a:t>Karniadakis</a:t>
            </a:r>
            <a:r>
              <a:rPr lang="en-US" altLang="de-DE" sz="3600" dirty="0"/>
              <a:t> E G. Physics-informed neural networks: A deep learning framework for solving forward and inverse problems involving nonlinear partial differential equations. J. </a:t>
            </a:r>
            <a:r>
              <a:rPr lang="en-US" altLang="de-DE" sz="3600" dirty="0" err="1"/>
              <a:t>Comput</a:t>
            </a:r>
            <a:r>
              <a:rPr lang="en-US" altLang="de-DE" sz="3600" dirty="0"/>
              <a:t>. Physics, 2019, 378: 686-707.</a:t>
            </a:r>
          </a:p>
          <a:p>
            <a:pPr algn="just">
              <a:spcBef>
                <a:spcPct val="0"/>
              </a:spcBef>
              <a:buFontTx/>
              <a:buNone/>
            </a:pPr>
            <a:r>
              <a:rPr lang="en-US" altLang="de-DE" sz="3600" dirty="0"/>
              <a:t>[2]	</a:t>
            </a:r>
            <a:r>
              <a:rPr lang="en-US" altLang="de-DE" sz="3600" spc="-250" dirty="0"/>
              <a:t>Meng, W., </a:t>
            </a:r>
            <a:r>
              <a:rPr lang="en-US" altLang="de-DE" sz="3600" spc="-250" dirty="0" err="1"/>
              <a:t>Karniadakis</a:t>
            </a:r>
            <a:r>
              <a:rPr lang="en-US" altLang="de-DE" sz="3600" spc="-250" dirty="0"/>
              <a:t>, G. E., et al. </a:t>
            </a:r>
            <a:r>
              <a:rPr lang="en-US" altLang="de-DE" sz="3600" dirty="0"/>
              <a:t>A comprehensive review of advances in physics-informed neural networks. Physics of Fluids, 2023, 36(10), 101301.</a:t>
            </a:r>
          </a:p>
          <a:p>
            <a:pPr algn="just">
              <a:spcBef>
                <a:spcPct val="0"/>
              </a:spcBef>
              <a:buFontTx/>
              <a:buNone/>
            </a:pPr>
            <a:r>
              <a:rPr lang="en-US" altLang="de-DE" sz="3600" dirty="0"/>
              <a:t>[3]	Liu Y, Xuhui M, </a:t>
            </a:r>
            <a:r>
              <a:rPr lang="en-US" altLang="de-DE" sz="3600" dirty="0" err="1"/>
              <a:t>Em</a:t>
            </a:r>
            <a:r>
              <a:rPr lang="en-US" altLang="de-DE" sz="3600" dirty="0"/>
              <a:t> G K. B-PINNs: Bayesian physics-informed neural networks for forward and inverse PDE problems with noisy data. Journal of Computational Physics, 2021, 425, 109913.</a:t>
            </a:r>
          </a:p>
        </p:txBody>
      </p:sp>
      <p:sp>
        <p:nvSpPr>
          <p:cNvPr id="2063" name="Text Box 173">
            <a:extLst>
              <a:ext uri="{FF2B5EF4-FFF2-40B4-BE49-F238E27FC236}">
                <a16:creationId xmlns:a16="http://schemas.microsoft.com/office/drawing/2014/main" id="{82CB8CE8-788A-4645-9C04-3E62D8C6F9BE}"/>
              </a:ext>
            </a:extLst>
          </p:cNvPr>
          <p:cNvSpPr txBox="1">
            <a:spLocks noChangeArrowheads="1"/>
          </p:cNvSpPr>
          <p:nvPr/>
        </p:nvSpPr>
        <p:spPr bwMode="auto">
          <a:xfrm>
            <a:off x="728663" y="22380576"/>
            <a:ext cx="9723437" cy="10842624"/>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171450" indent="-1360488" defTabSz="952500">
              <a:spcBef>
                <a:spcPct val="20000"/>
              </a:spcBef>
              <a:buChar char="–"/>
              <a:defRPr sz="13400">
                <a:solidFill>
                  <a:schemeClr val="tx1"/>
                </a:solidFill>
                <a:latin typeface="Times New Roman" panose="02020603050405020304" pitchFamily="18" charset="0"/>
              </a:defRPr>
            </a:lvl2pPr>
            <a:lvl3pPr marL="273050" indent="457200"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2" algn="just">
              <a:spcBef>
                <a:spcPct val="0"/>
              </a:spcBef>
              <a:buFontTx/>
              <a:buNone/>
            </a:pPr>
            <a:r>
              <a:rPr lang="en-US" altLang="de-DE" sz="3600" dirty="0"/>
              <a:t>In this study, experimental data were collected from a photovoltaic water heater (PVWH) system, which comprises a 200 W photovoltaic panel, a maximum power point tracking (MPPT) controller, a cylindrical water tank (26.5 cm in height and 25 cm in internal diameter), and a 12 V, 200 W heating element. Two temperature sensors were mounted on the right side of the tank—one near the bottom and one near the top—to monitor temperature variations. Measurements were taken every 3 minutes over a 4-hour period. These experimental data were used to validate the predictions of the PINN model. Additionally, CFD simulations were conducted under similar conditions, with nine temperature monitoring nodes positioned vertically along the right side of the tank to capture the temperature distribution from bottom to top. The system setup and data acquisition process are illustrated in Fig. 1.</a:t>
            </a:r>
            <a:endParaRPr lang="en-AU" altLang="de-DE" sz="3600" dirty="0"/>
          </a:p>
        </p:txBody>
      </p:sp>
      <p:sp>
        <p:nvSpPr>
          <p:cNvPr id="2064" name="Rectangle 195">
            <a:extLst>
              <a:ext uri="{FF2B5EF4-FFF2-40B4-BE49-F238E27FC236}">
                <a16:creationId xmlns:a16="http://schemas.microsoft.com/office/drawing/2014/main" id="{21300476-146A-4BEE-A425-530223DE566E}"/>
              </a:ext>
            </a:extLst>
          </p:cNvPr>
          <p:cNvSpPr>
            <a:spLocks noChangeArrowheads="1"/>
          </p:cNvSpPr>
          <p:nvPr/>
        </p:nvSpPr>
        <p:spPr bwMode="auto">
          <a:xfrm>
            <a:off x="10993438" y="20593050"/>
            <a:ext cx="9871075" cy="1733550"/>
          </a:xfrm>
          <a:prstGeom prst="rect">
            <a:avLst/>
          </a:prstGeom>
          <a:solidFill>
            <a:srgbClr val="FF0000"/>
          </a:solidFill>
          <a:ln>
            <a:noFill/>
          </a:ln>
          <a:effectLst/>
          <a:extLst>
            <a:ext uri="{91240B29-F687-4F45-9708-019B960494DF}">
              <a14:hiddenLine xmlns:a14="http://schemas.microsoft.com/office/drawing/2010/main" w="127000">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AU" altLang="de-DE" sz="5900" b="1" dirty="0">
                <a:cs typeface="Times New Roman" panose="02020603050405020304" pitchFamily="18" charset="0"/>
              </a:rPr>
              <a:t>Result</a:t>
            </a:r>
            <a:endParaRPr lang="en-AU" altLang="de-DE" sz="5900" b="1" dirty="0"/>
          </a:p>
        </p:txBody>
      </p:sp>
      <p:sp>
        <p:nvSpPr>
          <p:cNvPr id="2069" name="文本框 40">
            <a:extLst>
              <a:ext uri="{FF2B5EF4-FFF2-40B4-BE49-F238E27FC236}">
                <a16:creationId xmlns:a16="http://schemas.microsoft.com/office/drawing/2014/main" id="{57291E6C-D501-44CB-917C-BCC76CAF0C92}"/>
              </a:ext>
            </a:extLst>
          </p:cNvPr>
          <p:cNvSpPr txBox="1">
            <a:spLocks noChangeArrowheads="1"/>
          </p:cNvSpPr>
          <p:nvPr/>
        </p:nvSpPr>
        <p:spPr bwMode="auto">
          <a:xfrm>
            <a:off x="11069638" y="22693491"/>
            <a:ext cx="9642475" cy="6275244"/>
          </a:xfrm>
          <a:prstGeom prst="rect">
            <a:avLst/>
          </a:prstGeom>
          <a:noFill/>
          <a:ln>
            <a:noFill/>
          </a:ln>
        </p:spPr>
        <p:txBody>
          <a:bodyPr>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27305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lvl="2" indent="457200" algn="just">
              <a:lnSpc>
                <a:spcPct val="102000"/>
              </a:lnSpc>
              <a:defRPr/>
            </a:pPr>
            <a:r>
              <a:rPr lang="en-US" altLang="de-DE" sz="3600" dirty="0">
                <a:solidFill>
                  <a:srgbClr val="000000"/>
                </a:solidFill>
              </a:rPr>
              <a:t>Fig.1 presents two curves, each consisting of nine nodes, representing the CFD-simulated and PINN-predicted temperature values for the next 15 minutes. The figure also includes two experimental data points. Notably, the predicted temperature at Node 2 closely matches the CFD simulation, while the prediction errors for all other nodes remain within 1 °C. These results demonstrate the feasibility of using a PINN that integrates both simulation and experimental data for accurate short-term temperature forecasting.</a:t>
            </a:r>
            <a:endParaRPr lang="en-AU" altLang="de-DE" sz="3600" dirty="0">
              <a:solidFill>
                <a:srgbClr val="000000"/>
              </a:solidFill>
            </a:endParaRPr>
          </a:p>
        </p:txBody>
      </p:sp>
      <p:sp>
        <p:nvSpPr>
          <p:cNvPr id="2067" name="Text Box 173">
            <a:extLst>
              <a:ext uri="{FF2B5EF4-FFF2-40B4-BE49-F238E27FC236}">
                <a16:creationId xmlns:a16="http://schemas.microsoft.com/office/drawing/2014/main" id="{446918ED-9492-4BC9-8680-597A89B393E3}"/>
              </a:ext>
            </a:extLst>
          </p:cNvPr>
          <p:cNvSpPr txBox="1">
            <a:spLocks noChangeArrowheads="1"/>
          </p:cNvSpPr>
          <p:nvPr/>
        </p:nvSpPr>
        <p:spPr bwMode="auto">
          <a:xfrm>
            <a:off x="21124863" y="24822150"/>
            <a:ext cx="9767887" cy="954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171450" indent="-1360488" defTabSz="952500">
              <a:spcBef>
                <a:spcPct val="20000"/>
              </a:spcBef>
              <a:buChar char="–"/>
              <a:defRPr sz="13400">
                <a:solidFill>
                  <a:schemeClr val="tx1"/>
                </a:solidFill>
                <a:latin typeface="Times New Roman" panose="02020603050405020304" pitchFamily="18" charset="0"/>
              </a:defRPr>
            </a:lvl2pPr>
            <a:lvl3pPr marL="341313" indent="457200"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2" algn="just">
              <a:spcBef>
                <a:spcPct val="0"/>
              </a:spcBef>
              <a:buFontTx/>
              <a:buNone/>
            </a:pPr>
            <a:r>
              <a:rPr lang="en-US" altLang="de-DE" sz="3600" dirty="0"/>
              <a:t>This study aims to achieve short-term temperature field prediction by integrating CFD simulation and experimental data into a PINN framework. The model achieves a mean error of 0.86 °C, with all pointwise errors within 1 °C. Compared with PINNs driven exclusively by CFD or experimental data,, the hybrid approach offers three key advantages: (1) it ensures physical consistency; (2) it achieves high accuracy with limited experimental data by leveraging abundant CFD-generated virtual samples; (3) it mitigates system errors through dual-loss adaptive balancing, effectively compensating for CFD modeling bias and experimental noise. This approach provides a reliable and cost-effective solution for thermal prediction in photovoltaic water heater systems.</a:t>
            </a:r>
          </a:p>
        </p:txBody>
      </p:sp>
      <p:pic>
        <p:nvPicPr>
          <p:cNvPr id="2068" name="图片 37">
            <a:extLst>
              <a:ext uri="{FF2B5EF4-FFF2-40B4-BE49-F238E27FC236}">
                <a16:creationId xmlns:a16="http://schemas.microsoft.com/office/drawing/2014/main" id="{1D4BDC04-D245-437D-97C7-5C8B9F1120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6463" y="2720975"/>
            <a:ext cx="2674937"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图片 3">
            <a:extLst>
              <a:ext uri="{FF2B5EF4-FFF2-40B4-BE49-F238E27FC236}">
                <a16:creationId xmlns:a16="http://schemas.microsoft.com/office/drawing/2014/main" id="{7134F98D-B76B-40CC-9AC7-F5C3D90E69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90863" y="2684463"/>
            <a:ext cx="2674937" cy="268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3" name="文本框 45">
            <a:extLst>
              <a:ext uri="{FF2B5EF4-FFF2-40B4-BE49-F238E27FC236}">
                <a16:creationId xmlns:a16="http://schemas.microsoft.com/office/drawing/2014/main" id="{DF7E59A9-92EA-4B3C-9825-FBDDDB746658}"/>
              </a:ext>
            </a:extLst>
          </p:cNvPr>
          <p:cNvSpPr txBox="1">
            <a:spLocks noChangeArrowheads="1"/>
          </p:cNvSpPr>
          <p:nvPr/>
        </p:nvSpPr>
        <p:spPr bwMode="auto">
          <a:xfrm>
            <a:off x="3003356" y="42711469"/>
            <a:ext cx="51931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zh-CN" sz="3600" b="1" dirty="0">
                <a:ea typeface="宋体" panose="02010600030101010101" pitchFamily="2" charset="-122"/>
              </a:rPr>
              <a:t>Fig.1 </a:t>
            </a:r>
            <a:r>
              <a:rPr lang="en-US" altLang="zh-CN" sz="3600" dirty="0">
                <a:ea typeface="宋体" panose="02010600030101010101" pitchFamily="2" charset="-122"/>
              </a:rPr>
              <a:t>Research flowchart</a:t>
            </a:r>
            <a:endParaRPr lang="zh-CN" altLang="en-US" sz="3600" dirty="0">
              <a:ea typeface="宋体" panose="02010600030101010101" pitchFamily="2" charset="-122"/>
            </a:endParaRPr>
          </a:p>
        </p:txBody>
      </p:sp>
      <p:sp>
        <p:nvSpPr>
          <p:cNvPr id="2076" name="Rectangle 189">
            <a:extLst>
              <a:ext uri="{FF2B5EF4-FFF2-40B4-BE49-F238E27FC236}">
                <a16:creationId xmlns:a16="http://schemas.microsoft.com/office/drawing/2014/main" id="{DDB2C45F-F176-4220-910E-E6056CB850A5}"/>
              </a:ext>
            </a:extLst>
          </p:cNvPr>
          <p:cNvSpPr>
            <a:spLocks noChangeArrowheads="1"/>
          </p:cNvSpPr>
          <p:nvPr/>
        </p:nvSpPr>
        <p:spPr bwMode="auto">
          <a:xfrm>
            <a:off x="0" y="0"/>
            <a:ext cx="32004000" cy="0"/>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endParaRPr>
          </a:p>
        </p:txBody>
      </p:sp>
      <p:sp>
        <p:nvSpPr>
          <p:cNvPr id="2079" name="Rectangle 16">
            <a:extLst>
              <a:ext uri="{FF2B5EF4-FFF2-40B4-BE49-F238E27FC236}">
                <a16:creationId xmlns:a16="http://schemas.microsoft.com/office/drawing/2014/main" id="{F7764BCE-0934-4155-911C-348DFC854C1E}"/>
              </a:ext>
            </a:extLst>
          </p:cNvPr>
          <p:cNvSpPr>
            <a:spLocks noChangeArrowheads="1"/>
          </p:cNvSpPr>
          <p:nvPr/>
        </p:nvSpPr>
        <p:spPr bwMode="auto">
          <a:xfrm>
            <a:off x="21239163" y="23136226"/>
            <a:ext cx="9871075" cy="1704974"/>
          </a:xfrm>
          <a:prstGeom prst="rect">
            <a:avLst/>
          </a:prstGeom>
          <a:solidFill>
            <a:srgbClr val="FF0000"/>
          </a:solidFill>
          <a:ln>
            <a:noFill/>
          </a:ln>
          <a:effectLst/>
          <a:extLst>
            <a:ext uri="{91240B29-F687-4F45-9708-019B960494DF}">
              <a14:hiddenLine xmlns:a14="http://schemas.microsoft.com/office/drawing/2010/main" w="127000">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AU" altLang="de-DE" sz="5900" b="1"/>
              <a:t>Conclusions</a:t>
            </a:r>
          </a:p>
        </p:txBody>
      </p:sp>
      <p:sp>
        <p:nvSpPr>
          <p:cNvPr id="2085" name="文本框 4">
            <a:extLst>
              <a:ext uri="{FF2B5EF4-FFF2-40B4-BE49-F238E27FC236}">
                <a16:creationId xmlns:a16="http://schemas.microsoft.com/office/drawing/2014/main" id="{E0D7BC31-55D8-4F91-A8F8-4907A06B4DBD}"/>
              </a:ext>
            </a:extLst>
          </p:cNvPr>
          <p:cNvSpPr txBox="1">
            <a:spLocks noChangeArrowheads="1"/>
          </p:cNvSpPr>
          <p:nvPr/>
        </p:nvSpPr>
        <p:spPr bwMode="auto">
          <a:xfrm>
            <a:off x="11204575" y="37947600"/>
            <a:ext cx="950277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zh-CN" sz="3600" b="1" dirty="0">
                <a:ea typeface="宋体" panose="02010600030101010101" pitchFamily="2" charset="-122"/>
              </a:rPr>
              <a:t>Fig.2 </a:t>
            </a:r>
            <a:r>
              <a:rPr lang="en-US" altLang="zh-CN" sz="3600" dirty="0">
                <a:ea typeface="宋体" panose="02010600030101010101" pitchFamily="2" charset="-122"/>
              </a:rPr>
              <a:t>Temperature comparison: experiment, CFD, and prediction</a:t>
            </a:r>
            <a:endParaRPr lang="zh-CN" altLang="en-US" sz="3600" dirty="0">
              <a:ea typeface="宋体" panose="02010600030101010101" pitchFamily="2" charset="-122"/>
            </a:endParaRPr>
          </a:p>
        </p:txBody>
      </p:sp>
      <p:sp>
        <p:nvSpPr>
          <p:cNvPr id="2088" name="文本框 4">
            <a:extLst>
              <a:ext uri="{FF2B5EF4-FFF2-40B4-BE49-F238E27FC236}">
                <a16:creationId xmlns:a16="http://schemas.microsoft.com/office/drawing/2014/main" id="{6062C0DB-8E6D-4403-AA45-1FD4DCB819A3}"/>
              </a:ext>
            </a:extLst>
          </p:cNvPr>
          <p:cNvSpPr txBox="1">
            <a:spLocks noChangeArrowheads="1"/>
          </p:cNvSpPr>
          <p:nvPr/>
        </p:nvSpPr>
        <p:spPr bwMode="auto">
          <a:xfrm>
            <a:off x="22051169" y="22250400"/>
            <a:ext cx="824706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zh-CN" sz="3600" b="1" dirty="0">
                <a:ea typeface="宋体" panose="02010600030101010101" pitchFamily="2" charset="-122"/>
              </a:rPr>
              <a:t>Fig.4 </a:t>
            </a:r>
            <a:r>
              <a:rPr lang="en-US" altLang="zh-CN" sz="3600" dirty="0">
                <a:ea typeface="宋体" panose="02010600030101010101" pitchFamily="2" charset="-122"/>
              </a:rPr>
              <a:t>Training loss curve</a:t>
            </a:r>
            <a:endParaRPr lang="zh-CN" altLang="en-US" sz="3600" dirty="0">
              <a:ea typeface="宋体" panose="02010600030101010101" pitchFamily="2" charset="-122"/>
            </a:endParaRPr>
          </a:p>
        </p:txBody>
      </p:sp>
      <p:pic>
        <p:nvPicPr>
          <p:cNvPr id="44" name="图片 43">
            <a:extLst>
              <a:ext uri="{FF2B5EF4-FFF2-40B4-BE49-F238E27FC236}">
                <a16:creationId xmlns:a16="http://schemas.microsoft.com/office/drawing/2014/main" id="{1F066DC9-9DA3-4F2A-A5D7-DA898C0B07C9}"/>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871538" y="33485138"/>
            <a:ext cx="9621837" cy="8882062"/>
          </a:xfrm>
          <a:prstGeom prst="rect">
            <a:avLst/>
          </a:prstGeom>
        </p:spPr>
      </p:pic>
      <p:sp>
        <p:nvSpPr>
          <p:cNvPr id="52" name="Text Box 173">
            <a:extLst>
              <a:ext uri="{FF2B5EF4-FFF2-40B4-BE49-F238E27FC236}">
                <a16:creationId xmlns:a16="http://schemas.microsoft.com/office/drawing/2014/main" id="{6828E8E1-EA44-45E6-A100-16ABEBB6C5D6}"/>
              </a:ext>
            </a:extLst>
          </p:cNvPr>
          <p:cNvSpPr txBox="1">
            <a:spLocks noChangeArrowheads="1"/>
          </p:cNvSpPr>
          <p:nvPr/>
        </p:nvSpPr>
        <p:spPr bwMode="auto">
          <a:xfrm>
            <a:off x="10982326" y="6284912"/>
            <a:ext cx="9723437" cy="4306888"/>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171450" indent="-1360488" defTabSz="952500">
              <a:spcBef>
                <a:spcPct val="20000"/>
              </a:spcBef>
              <a:buChar char="–"/>
              <a:defRPr sz="13400">
                <a:solidFill>
                  <a:schemeClr val="tx1"/>
                </a:solidFill>
                <a:latin typeface="Times New Roman" panose="02020603050405020304" pitchFamily="18" charset="0"/>
              </a:defRPr>
            </a:lvl2pPr>
            <a:lvl3pPr marL="273050" indent="457200"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2" algn="just">
              <a:spcBef>
                <a:spcPct val="0"/>
              </a:spcBef>
              <a:buFontTx/>
              <a:buNone/>
            </a:pPr>
            <a:r>
              <a:rPr lang="en-US" altLang="de-DE" sz="3600" dirty="0"/>
              <a:t>The raw data were first standardized so that each feature had a mean of 0 and a standard deviation of 1, facilitating subsequent neural network training. After standardization, the CFD matrix was divided into a training set and a test set, with 80% of the data used for training and the remaining 20% equally split into validation and test sets.</a:t>
            </a:r>
            <a:endParaRPr lang="en-AU" altLang="de-DE" sz="3600" dirty="0"/>
          </a:p>
        </p:txBody>
      </p:sp>
      <mc:AlternateContent xmlns:mc="http://schemas.openxmlformats.org/markup-compatibility/2006" xmlns:a14="http://schemas.microsoft.com/office/drawing/2010/main">
        <mc:Choice Requires="a14">
          <p:sp>
            <p:nvSpPr>
              <p:cNvPr id="70" name="文本框 69">
                <a:extLst>
                  <a:ext uri="{FF2B5EF4-FFF2-40B4-BE49-F238E27FC236}">
                    <a16:creationId xmlns:a16="http://schemas.microsoft.com/office/drawing/2014/main" id="{53222BA8-8F5A-409F-99E0-F6F60176ECED}"/>
                  </a:ext>
                </a:extLst>
              </p:cNvPr>
              <p:cNvSpPr txBox="1"/>
              <p:nvPr/>
            </p:nvSpPr>
            <p:spPr>
              <a:xfrm>
                <a:off x="11887200" y="14058781"/>
                <a:ext cx="7848600" cy="800219"/>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zh-CN" altLang="en-US" sz="4600" b="1" i="1" smtClean="0">
                          <a:latin typeface="Cambria Math" panose="02040503050406030204" pitchFamily="18" charset="0"/>
                        </a:rPr>
                        <m:t>𝑳</m:t>
                      </m:r>
                      <m:d>
                        <m:dPr>
                          <m:ctrlPr>
                            <a:rPr lang="zh-CN" altLang="en-US" sz="4600" b="1" i="1">
                              <a:latin typeface="Cambria Math" panose="02040503050406030204" pitchFamily="18" charset="0"/>
                            </a:rPr>
                          </m:ctrlPr>
                        </m:dPr>
                        <m:e>
                          <m:r>
                            <a:rPr lang="zh-CN" altLang="en-US" sz="4600" b="1" i="1">
                              <a:latin typeface="Cambria Math" panose="02040503050406030204" pitchFamily="18" charset="0"/>
                            </a:rPr>
                            <m:t>𝜽</m:t>
                          </m:r>
                        </m:e>
                      </m:d>
                      <m:r>
                        <a:rPr lang="zh-CN" altLang="en-US" sz="4600" b="1" i="0">
                          <a:latin typeface="Cambria Math" panose="02040503050406030204" pitchFamily="18" charset="0"/>
                        </a:rPr>
                        <m:t>=</m:t>
                      </m:r>
                      <m:sSub>
                        <m:sSubPr>
                          <m:ctrlPr>
                            <a:rPr lang="zh-CN" altLang="en-US" sz="4600" b="1" i="1">
                              <a:solidFill>
                                <a:srgbClr val="836967"/>
                              </a:solidFill>
                              <a:latin typeface="Cambria Math" panose="02040503050406030204" pitchFamily="18" charset="0"/>
                            </a:rPr>
                          </m:ctrlPr>
                        </m:sSubPr>
                        <m:e>
                          <m:r>
                            <a:rPr lang="zh-CN" altLang="en-US" sz="4600" b="1" i="1">
                              <a:latin typeface="Cambria Math" panose="02040503050406030204" pitchFamily="18" charset="0"/>
                            </a:rPr>
                            <m:t>𝝎</m:t>
                          </m:r>
                        </m:e>
                        <m:sub>
                          <m:r>
                            <a:rPr lang="zh-CN" altLang="en-US" sz="4600" b="1" i="1">
                              <a:latin typeface="Cambria Math" panose="02040503050406030204" pitchFamily="18" charset="0"/>
                            </a:rPr>
                            <m:t>𝑭</m:t>
                          </m:r>
                        </m:sub>
                      </m:sSub>
                      <m:sSub>
                        <m:sSubPr>
                          <m:ctrlPr>
                            <a:rPr lang="zh-CN" altLang="en-US" sz="4600" b="1" i="1">
                              <a:solidFill>
                                <a:srgbClr val="836967"/>
                              </a:solidFill>
                              <a:latin typeface="Cambria Math" panose="02040503050406030204" pitchFamily="18" charset="0"/>
                            </a:rPr>
                          </m:ctrlPr>
                        </m:sSubPr>
                        <m:e>
                          <m:r>
                            <a:rPr lang="zh-CN" altLang="en-US" sz="4600" b="1" i="1">
                              <a:latin typeface="Cambria Math" panose="02040503050406030204" pitchFamily="18" charset="0"/>
                            </a:rPr>
                            <m:t>𝑳</m:t>
                          </m:r>
                        </m:e>
                        <m:sub>
                          <m:r>
                            <a:rPr lang="zh-CN" altLang="en-US" sz="4600" b="1" i="1">
                              <a:latin typeface="Cambria Math" panose="02040503050406030204" pitchFamily="18" charset="0"/>
                            </a:rPr>
                            <m:t>𝑭</m:t>
                          </m:r>
                        </m:sub>
                      </m:sSub>
                      <m:d>
                        <m:dPr>
                          <m:ctrlPr>
                            <a:rPr lang="zh-CN" altLang="en-US" sz="4600" b="1" i="1">
                              <a:latin typeface="Cambria Math" panose="02040503050406030204" pitchFamily="18" charset="0"/>
                            </a:rPr>
                          </m:ctrlPr>
                        </m:dPr>
                        <m:e>
                          <m:r>
                            <a:rPr lang="zh-CN" altLang="en-US" sz="4600" b="1" i="1">
                              <a:latin typeface="Cambria Math" panose="02040503050406030204" pitchFamily="18" charset="0"/>
                            </a:rPr>
                            <m:t>𝜽</m:t>
                          </m:r>
                        </m:e>
                      </m:d>
                      <m:r>
                        <a:rPr lang="zh-CN" altLang="en-US" sz="4600" b="1" i="0">
                          <a:latin typeface="Cambria Math" panose="02040503050406030204" pitchFamily="18" charset="0"/>
                        </a:rPr>
                        <m:t>+</m:t>
                      </m:r>
                      <m:sSub>
                        <m:sSubPr>
                          <m:ctrlPr>
                            <a:rPr lang="zh-CN" altLang="en-US" sz="4600" b="1" i="1">
                              <a:solidFill>
                                <a:srgbClr val="836967"/>
                              </a:solidFill>
                              <a:latin typeface="Cambria Math" panose="02040503050406030204" pitchFamily="18" charset="0"/>
                            </a:rPr>
                          </m:ctrlPr>
                        </m:sSubPr>
                        <m:e>
                          <m:r>
                            <a:rPr lang="zh-CN" altLang="en-US" sz="4600" b="1" i="1">
                              <a:latin typeface="Cambria Math" panose="02040503050406030204" pitchFamily="18" charset="0"/>
                            </a:rPr>
                            <m:t>𝝎</m:t>
                          </m:r>
                        </m:e>
                        <m:sub>
                          <m:r>
                            <a:rPr lang="zh-CN" altLang="en-US" sz="4600" b="1" i="1">
                              <a:latin typeface="Cambria Math" panose="02040503050406030204" pitchFamily="18" charset="0"/>
                            </a:rPr>
                            <m:t>𝑫</m:t>
                          </m:r>
                        </m:sub>
                      </m:sSub>
                      <m:sSub>
                        <m:sSubPr>
                          <m:ctrlPr>
                            <a:rPr lang="zh-CN" altLang="en-US" sz="4600" b="1" i="1">
                              <a:solidFill>
                                <a:srgbClr val="836967"/>
                              </a:solidFill>
                              <a:latin typeface="Cambria Math" panose="02040503050406030204" pitchFamily="18" charset="0"/>
                            </a:rPr>
                          </m:ctrlPr>
                        </m:sSubPr>
                        <m:e>
                          <m:r>
                            <a:rPr lang="zh-CN" altLang="en-US" sz="4600" b="1" i="1">
                              <a:latin typeface="Cambria Math" panose="02040503050406030204" pitchFamily="18" charset="0"/>
                            </a:rPr>
                            <m:t>𝑳</m:t>
                          </m:r>
                        </m:e>
                        <m:sub>
                          <m:r>
                            <a:rPr lang="zh-CN" altLang="en-US" sz="4600" b="1" i="1">
                              <a:latin typeface="Cambria Math" panose="02040503050406030204" pitchFamily="18" charset="0"/>
                            </a:rPr>
                            <m:t>𝑫</m:t>
                          </m:r>
                        </m:sub>
                      </m:sSub>
                      <m:d>
                        <m:dPr>
                          <m:ctrlPr>
                            <a:rPr lang="zh-CN" altLang="en-US" sz="4600" b="1" i="1">
                              <a:latin typeface="Cambria Math" panose="02040503050406030204" pitchFamily="18" charset="0"/>
                            </a:rPr>
                          </m:ctrlPr>
                        </m:dPr>
                        <m:e>
                          <m:r>
                            <a:rPr lang="zh-CN" altLang="en-US" sz="4600" b="1" i="1">
                              <a:latin typeface="Cambria Math" panose="02040503050406030204" pitchFamily="18" charset="0"/>
                            </a:rPr>
                            <m:t>𝜽</m:t>
                          </m:r>
                        </m:e>
                      </m:d>
                    </m:oMath>
                  </m:oMathPara>
                </a14:m>
                <a:endParaRPr lang="en-US" altLang="zh-CN" sz="4600" b="1" dirty="0"/>
              </a:p>
            </p:txBody>
          </p:sp>
        </mc:Choice>
        <mc:Fallback xmlns="">
          <p:sp>
            <p:nvSpPr>
              <p:cNvPr id="70" name="文本框 69">
                <a:extLst>
                  <a:ext uri="{FF2B5EF4-FFF2-40B4-BE49-F238E27FC236}">
                    <a16:creationId xmlns:a16="http://schemas.microsoft.com/office/drawing/2014/main" id="{53222BA8-8F5A-409F-99E0-F6F60176ECED}"/>
                  </a:ext>
                </a:extLst>
              </p:cNvPr>
              <p:cNvSpPr txBox="1">
                <a:spLocks noRot="1" noChangeAspect="1" noMove="1" noResize="1" noEditPoints="1" noAdjustHandles="1" noChangeArrowheads="1" noChangeShapeType="1" noTextEdit="1"/>
              </p:cNvSpPr>
              <p:nvPr/>
            </p:nvSpPr>
            <p:spPr>
              <a:xfrm>
                <a:off x="11887200" y="14058781"/>
                <a:ext cx="7848600" cy="800219"/>
              </a:xfrm>
              <a:prstGeom prst="rect">
                <a:avLst/>
              </a:prstGeom>
              <a:blipFill>
                <a:blip r:embed="rId7"/>
                <a:stretch>
                  <a:fillRect/>
                </a:stretch>
              </a:blipFill>
            </p:spPr>
            <p:txBody>
              <a:bodyPr/>
              <a:lstStyle/>
              <a:p>
                <a:r>
                  <a:rPr lang="zh-CN" altLang="en-US">
                    <a:noFill/>
                  </a:rPr>
                  <a:t> </a:t>
                </a:r>
              </a:p>
            </p:txBody>
          </p:sp>
        </mc:Fallback>
      </mc:AlternateContent>
      <p:pic>
        <p:nvPicPr>
          <p:cNvPr id="74" name="图片 73">
            <a:extLst>
              <a:ext uri="{FF2B5EF4-FFF2-40B4-BE49-F238E27FC236}">
                <a16:creationId xmlns:a16="http://schemas.microsoft.com/office/drawing/2014/main" id="{2DFAECCE-87B1-4F59-BC0C-8364EC538773}"/>
              </a:ext>
            </a:extLst>
          </p:cNvPr>
          <p:cNvPicPr/>
          <p:nvPr/>
        </p:nvPicPr>
        <p:blipFill>
          <a:blip r:embed="rId8" cstate="print">
            <a:extLst>
              <a:ext uri="{28A0092B-C50C-407E-A947-70E740481C1C}">
                <a14:useLocalDpi xmlns:a14="http://schemas.microsoft.com/office/drawing/2010/main" val="0"/>
              </a:ext>
            </a:extLst>
          </a:blip>
          <a:stretch>
            <a:fillRect/>
          </a:stretch>
        </p:blipFill>
        <p:spPr>
          <a:xfrm>
            <a:off x="11171918" y="29335626"/>
            <a:ext cx="9502775" cy="8105650"/>
          </a:xfrm>
          <a:prstGeom prst="rect">
            <a:avLst/>
          </a:prstGeom>
        </p:spPr>
      </p:pic>
      <p:sp>
        <p:nvSpPr>
          <p:cNvPr id="75" name="文本框 40">
            <a:extLst>
              <a:ext uri="{FF2B5EF4-FFF2-40B4-BE49-F238E27FC236}">
                <a16:creationId xmlns:a16="http://schemas.microsoft.com/office/drawing/2014/main" id="{1D242718-61F4-4C26-8B08-0F1D02185272}"/>
              </a:ext>
            </a:extLst>
          </p:cNvPr>
          <p:cNvSpPr txBox="1">
            <a:spLocks noChangeArrowheads="1"/>
          </p:cNvSpPr>
          <p:nvPr/>
        </p:nvSpPr>
        <p:spPr bwMode="auto">
          <a:xfrm>
            <a:off x="10985499" y="39789080"/>
            <a:ext cx="9642475" cy="3449791"/>
          </a:xfrm>
          <a:prstGeom prst="rect">
            <a:avLst/>
          </a:prstGeom>
          <a:noFill/>
          <a:ln>
            <a:noFill/>
          </a:ln>
        </p:spPr>
        <p:txBody>
          <a:bodyPr>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27305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lvl="2" indent="457200" algn="just">
              <a:lnSpc>
                <a:spcPct val="102000"/>
              </a:lnSpc>
              <a:defRPr/>
            </a:pPr>
            <a:r>
              <a:rPr lang="en-US" altLang="de-DE" sz="3600" dirty="0">
                <a:solidFill>
                  <a:srgbClr val="000000"/>
                </a:solidFill>
              </a:rPr>
              <a:t>Fig.2 shows the predicted temperature distribution on the vertical central cross-section (Z = 0 plane) of the water tank for the next 15 minutes. The prediction is based on nine representative points, capturing the thermal stratification along this section.</a:t>
            </a:r>
            <a:endParaRPr lang="en-AU" altLang="de-DE" sz="3600" dirty="0">
              <a:solidFill>
                <a:srgbClr val="000000"/>
              </a:solidFill>
            </a:endParaRPr>
          </a:p>
        </p:txBody>
      </p:sp>
      <p:pic>
        <p:nvPicPr>
          <p:cNvPr id="77" name="图片 76">
            <a:extLst>
              <a:ext uri="{FF2B5EF4-FFF2-40B4-BE49-F238E27FC236}">
                <a16:creationId xmlns:a16="http://schemas.microsoft.com/office/drawing/2014/main" id="{87BAEB94-796A-416D-94D1-23E98E98BD4F}"/>
              </a:ext>
            </a:extLst>
          </p:cNvPr>
          <p:cNvPicPr/>
          <p:nvPr/>
        </p:nvPicPr>
        <p:blipFill>
          <a:blip r:embed="rId9" cstate="print">
            <a:extLst>
              <a:ext uri="{28A0092B-C50C-407E-A947-70E740481C1C}">
                <a14:useLocalDpi xmlns:a14="http://schemas.microsoft.com/office/drawing/2010/main" val="0"/>
              </a:ext>
            </a:extLst>
          </a:blip>
          <a:stretch>
            <a:fillRect/>
          </a:stretch>
        </p:blipFill>
        <p:spPr>
          <a:xfrm>
            <a:off x="21335206" y="5943600"/>
            <a:ext cx="9502775" cy="5922829"/>
          </a:xfrm>
          <a:prstGeom prst="rect">
            <a:avLst/>
          </a:prstGeom>
        </p:spPr>
      </p:pic>
      <p:pic>
        <p:nvPicPr>
          <p:cNvPr id="81" name="图片 80">
            <a:extLst>
              <a:ext uri="{FF2B5EF4-FFF2-40B4-BE49-F238E27FC236}">
                <a16:creationId xmlns:a16="http://schemas.microsoft.com/office/drawing/2014/main" id="{5CED4883-6C51-4834-BF3C-47A998FDA556}"/>
              </a:ext>
            </a:extLst>
          </p:cNvPr>
          <p:cNvPicPr/>
          <p:nvPr/>
        </p:nvPicPr>
        <p:blipFill>
          <a:blip r:embed="rId10" cstate="print">
            <a:extLst>
              <a:ext uri="{28A0092B-C50C-407E-A947-70E740481C1C}">
                <a14:useLocalDpi xmlns:a14="http://schemas.microsoft.com/office/drawing/2010/main" val="0"/>
              </a:ext>
            </a:extLst>
          </a:blip>
          <a:stretch>
            <a:fillRect/>
          </a:stretch>
        </p:blipFill>
        <p:spPr>
          <a:xfrm>
            <a:off x="21497924" y="15697200"/>
            <a:ext cx="9340057" cy="6477000"/>
          </a:xfrm>
          <a:prstGeom prst="rect">
            <a:avLst/>
          </a:prstGeom>
        </p:spPr>
      </p:pic>
      <p:sp>
        <p:nvSpPr>
          <p:cNvPr id="82" name="文本框 4">
            <a:extLst>
              <a:ext uri="{FF2B5EF4-FFF2-40B4-BE49-F238E27FC236}">
                <a16:creationId xmlns:a16="http://schemas.microsoft.com/office/drawing/2014/main" id="{4B9D5CB9-933F-40A0-A767-88389AB72CA7}"/>
              </a:ext>
            </a:extLst>
          </p:cNvPr>
          <p:cNvSpPr txBox="1">
            <a:spLocks noChangeArrowheads="1"/>
          </p:cNvSpPr>
          <p:nvPr/>
        </p:nvSpPr>
        <p:spPr bwMode="auto">
          <a:xfrm>
            <a:off x="21928138" y="12002869"/>
            <a:ext cx="824706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zh-CN" sz="3600" b="1" dirty="0">
                <a:ea typeface="宋体" panose="02010600030101010101" pitchFamily="2" charset="-122"/>
              </a:rPr>
              <a:t>Fig.3 </a:t>
            </a:r>
            <a:r>
              <a:rPr lang="en-US" altLang="zh-CN" sz="3600" dirty="0">
                <a:ea typeface="宋体" panose="02010600030101010101" pitchFamily="2" charset="-122"/>
              </a:rPr>
              <a:t>Predicted temperature contour</a:t>
            </a:r>
            <a:endParaRPr lang="zh-CN" altLang="en-US" sz="3600" dirty="0">
              <a:ea typeface="宋体" panose="02010600030101010101" pitchFamily="2" charset="-122"/>
            </a:endParaRPr>
          </a:p>
        </p:txBody>
      </p:sp>
      <p:sp>
        <p:nvSpPr>
          <p:cNvPr id="3" name="文本框 2">
            <a:extLst>
              <a:ext uri="{FF2B5EF4-FFF2-40B4-BE49-F238E27FC236}">
                <a16:creationId xmlns:a16="http://schemas.microsoft.com/office/drawing/2014/main" id="{3DD5D1BF-D4CA-494B-BF71-2D7AFA7BB585}"/>
              </a:ext>
            </a:extLst>
          </p:cNvPr>
          <p:cNvSpPr txBox="1"/>
          <p:nvPr/>
        </p:nvSpPr>
        <p:spPr>
          <a:xfrm>
            <a:off x="0" y="1219200"/>
            <a:ext cx="32004000" cy="769441"/>
          </a:xfrm>
          <a:prstGeom prst="rect">
            <a:avLst/>
          </a:prstGeom>
          <a:noFill/>
        </p:spPr>
        <p:txBody>
          <a:bodyPr wrap="square" rtlCol="0">
            <a:spAutoFit/>
          </a:bodyPr>
          <a:lstStyle/>
          <a:p>
            <a:pPr algn="ctr"/>
            <a:r>
              <a:rPr lang="en-US" altLang="zh-CN" sz="4400" b="1" dirty="0"/>
              <a:t>Multi-Modal CFD-Experimental Hybrid Modeling for Dynamic Simulation and Performance Analysis of Photovoltaic Water Heater</a:t>
            </a:r>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D3D0F4"/>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AU" altLang="de-DE"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rgbClr val="D3D0F4"/>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AU" altLang="de-DE"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838</TotalTime>
  <Words>1002</Words>
  <Application>Microsoft Office PowerPoint</Application>
  <PresentationFormat>自定义</PresentationFormat>
  <Paragraphs>33</Paragraphs>
  <Slides>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vt:i4>
      </vt:variant>
    </vt:vector>
  </HeadingPairs>
  <TitlesOfParts>
    <vt:vector size="7" baseType="lpstr">
      <vt:lpstr>等线</vt:lpstr>
      <vt:lpstr>宋体</vt:lpstr>
      <vt:lpstr>Arial</vt:lpstr>
      <vt:lpstr>Cambria Math</vt:lpstr>
      <vt:lpstr>Times New Roman</vt:lpstr>
      <vt:lpstr>Diseño predeterminado</vt:lpstr>
      <vt:lpstr>PowerPoint 演示文稿</vt:lpstr>
    </vt:vector>
  </TitlesOfParts>
  <Company>Nun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Chris</dc:creator>
  <cp:lastModifiedBy>solarsimu</cp:lastModifiedBy>
  <cp:revision>272</cp:revision>
  <cp:lastPrinted>2000-11-30T06:22:24Z</cp:lastPrinted>
  <dcterms:created xsi:type="dcterms:W3CDTF">1999-11-19T11:42:42Z</dcterms:created>
  <dcterms:modified xsi:type="dcterms:W3CDTF">2025-05-05T02:38:33Z</dcterms:modified>
</cp:coreProperties>
</file>